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82" d="100"/>
          <a:sy n="82" d="100"/>
        </p:scale>
        <p:origin x="30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857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42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137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97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60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233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137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5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77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74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026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CA66A8-E599-487D-B62E-0F431B298FAC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64DAAB-9B27-4322-8845-D0FB3CB7D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175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4">
            <a:extLst>
              <a:ext uri="{FF2B5EF4-FFF2-40B4-BE49-F238E27FC236}">
                <a16:creationId xmlns:a16="http://schemas.microsoft.com/office/drawing/2014/main" id="{C2BE8B79-8557-D2A2-F13C-864347DF254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2667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3305" tIns="31652" rIns="63305" bIns="31652" numCol="1" anchor="t" anchorCtr="0" compatLnSpc="1">
            <a:prstTxWarp prst="textNoShape">
              <a:avLst/>
            </a:prstTxWarp>
          </a:bodyPr>
          <a:lstStyle/>
          <a:p>
            <a:endParaRPr lang="en-GB" sz="1246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98DA725-72B1-426A-94E7-4D071F6CA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713621" cy="100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327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CD0D72-D617-EDED-9E4A-C7D06E62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-20578"/>
            <a:ext cx="6553200" cy="992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13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A67582-DFE7-455C-7932-76478016A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67463"/>
            <a:ext cx="6400800" cy="977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34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39D5DB-2DC6-1499-5773-982C01A9A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0"/>
            <a:ext cx="6604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76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AB18C3-5B51-E952-5A30-EBA84518C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6721642" cy="1004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90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R Churchill</dc:creator>
  <cp:lastModifiedBy>Mr I Cornell</cp:lastModifiedBy>
  <cp:revision>1</cp:revision>
  <dcterms:created xsi:type="dcterms:W3CDTF">2026-06-24T08:48:58Z</dcterms:created>
  <dcterms:modified xsi:type="dcterms:W3CDTF">2026-06-24T14:41:43Z</dcterms:modified>
</cp:coreProperties>
</file>