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7" r:id="rId2"/>
    <p:sldId id="304" r:id="rId3"/>
    <p:sldId id="305" r:id="rId4"/>
    <p:sldId id="288" r:id="rId5"/>
    <p:sldId id="307" r:id="rId6"/>
    <p:sldId id="306" r:id="rId7"/>
  </p:sldIdLst>
  <p:sldSz cx="10261600" cy="7200900"/>
  <p:notesSz cx="6858000" cy="9144000"/>
  <p:defaultTextStyle>
    <a:defPPr>
      <a:defRPr lang="en-US"/>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8">
          <p15:clr>
            <a:srgbClr val="A4A3A4"/>
          </p15:clr>
        </p15:guide>
        <p15:guide id="2" pos="32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4" autoAdjust="0"/>
  </p:normalViewPr>
  <p:slideViewPr>
    <p:cSldViewPr>
      <p:cViewPr varScale="1">
        <p:scale>
          <a:sx n="82" d="100"/>
          <a:sy n="82" d="100"/>
        </p:scale>
        <p:origin x="1214" y="58"/>
      </p:cViewPr>
      <p:guideLst>
        <p:guide orient="horz" pos="2268"/>
        <p:guide pos="3232"/>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69D127-F2DF-4B64-AAC0-96F9C79D7FB3}" type="datetimeFigureOut">
              <a:rPr lang="en-GB" smtClean="0"/>
              <a:t>22/06/2020</a:t>
            </a:fld>
            <a:endParaRPr lang="en-GB"/>
          </a:p>
        </p:txBody>
      </p:sp>
      <p:sp>
        <p:nvSpPr>
          <p:cNvPr id="4" name="Slide Image Placeholder 3"/>
          <p:cNvSpPr>
            <a:spLocks noGrp="1" noRot="1" noChangeAspect="1"/>
          </p:cNvSpPr>
          <p:nvPr>
            <p:ph type="sldImg" idx="2"/>
          </p:nvPr>
        </p:nvSpPr>
        <p:spPr>
          <a:xfrm>
            <a:off x="985838" y="685800"/>
            <a:ext cx="4886325"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314609-E786-48CF-83B2-801DA4131ADA}" type="slidenum">
              <a:rPr lang="en-GB" smtClean="0"/>
              <a:t>‹#›</a:t>
            </a:fld>
            <a:endParaRPr lang="en-GB"/>
          </a:p>
        </p:txBody>
      </p:sp>
    </p:spTree>
    <p:extLst>
      <p:ext uri="{BB962C8B-B14F-4D97-AF65-F5344CB8AC3E}">
        <p14:creationId xmlns:p14="http://schemas.microsoft.com/office/powerpoint/2010/main" val="2246003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9620" y="2236947"/>
            <a:ext cx="8722360" cy="1543526"/>
          </a:xfrm>
        </p:spPr>
        <p:txBody>
          <a:bodyPr/>
          <a:lstStyle/>
          <a:p>
            <a:r>
              <a:rPr lang="en-US"/>
              <a:t>Click to edit Master title style</a:t>
            </a:r>
            <a:endParaRPr lang="en-GB"/>
          </a:p>
        </p:txBody>
      </p:sp>
      <p:sp>
        <p:nvSpPr>
          <p:cNvPr id="3" name="Subtitle 2"/>
          <p:cNvSpPr>
            <a:spLocks noGrp="1"/>
          </p:cNvSpPr>
          <p:nvPr>
            <p:ph type="subTitle" idx="1"/>
          </p:nvPr>
        </p:nvSpPr>
        <p:spPr>
          <a:xfrm>
            <a:off x="1539240" y="4080510"/>
            <a:ext cx="7183120" cy="1840230"/>
          </a:xfrm>
        </p:spPr>
        <p:txBody>
          <a:bodyPr/>
          <a:lstStyle>
            <a:lvl1pPr marL="0" indent="0" algn="ctr">
              <a:buNone/>
              <a:defRPr>
                <a:solidFill>
                  <a:schemeClr val="tx1">
                    <a:tint val="75000"/>
                  </a:schemeClr>
                </a:solidFill>
              </a:defRPr>
            </a:lvl1pPr>
            <a:lvl2pPr marL="498897" indent="0" algn="ctr">
              <a:buNone/>
              <a:defRPr>
                <a:solidFill>
                  <a:schemeClr val="tx1">
                    <a:tint val="75000"/>
                  </a:schemeClr>
                </a:solidFill>
              </a:defRPr>
            </a:lvl2pPr>
            <a:lvl3pPr marL="997793" indent="0" algn="ctr">
              <a:buNone/>
              <a:defRPr>
                <a:solidFill>
                  <a:schemeClr val="tx1">
                    <a:tint val="75000"/>
                  </a:schemeClr>
                </a:solidFill>
              </a:defRPr>
            </a:lvl3pPr>
            <a:lvl4pPr marL="1496690" indent="0" algn="ctr">
              <a:buNone/>
              <a:defRPr>
                <a:solidFill>
                  <a:schemeClr val="tx1">
                    <a:tint val="75000"/>
                  </a:schemeClr>
                </a:solidFill>
              </a:defRPr>
            </a:lvl4pPr>
            <a:lvl5pPr marL="1995587" indent="0" algn="ctr">
              <a:buNone/>
              <a:defRPr>
                <a:solidFill>
                  <a:schemeClr val="tx1">
                    <a:tint val="75000"/>
                  </a:schemeClr>
                </a:solidFill>
              </a:defRPr>
            </a:lvl5pPr>
            <a:lvl6pPr marL="2494483" indent="0" algn="ctr">
              <a:buNone/>
              <a:defRPr>
                <a:solidFill>
                  <a:schemeClr val="tx1">
                    <a:tint val="75000"/>
                  </a:schemeClr>
                </a:solidFill>
              </a:defRPr>
            </a:lvl6pPr>
            <a:lvl7pPr marL="2993380" indent="0" algn="ctr">
              <a:buNone/>
              <a:defRPr>
                <a:solidFill>
                  <a:schemeClr val="tx1">
                    <a:tint val="75000"/>
                  </a:schemeClr>
                </a:solidFill>
              </a:defRPr>
            </a:lvl7pPr>
            <a:lvl8pPr marL="3492276" indent="0" algn="ctr">
              <a:buNone/>
              <a:defRPr>
                <a:solidFill>
                  <a:schemeClr val="tx1">
                    <a:tint val="75000"/>
                  </a:schemeClr>
                </a:solidFill>
              </a:defRPr>
            </a:lvl8pPr>
            <a:lvl9pPr marL="3991173"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823596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124392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0596" y="4627245"/>
            <a:ext cx="8722360" cy="1430179"/>
          </a:xfrm>
        </p:spPr>
        <p:txBody>
          <a:bodyPr anchor="t"/>
          <a:lstStyle>
            <a:lvl1pPr algn="l">
              <a:defRPr sz="4400" b="1" cap="all"/>
            </a:lvl1pPr>
          </a:lstStyle>
          <a:p>
            <a:r>
              <a:rPr lang="en-US"/>
              <a:t>Click to edit Master title style</a:t>
            </a:r>
            <a:endParaRPr lang="en-GB"/>
          </a:p>
        </p:txBody>
      </p:sp>
      <p:sp>
        <p:nvSpPr>
          <p:cNvPr id="3" name="Text Placeholder 2"/>
          <p:cNvSpPr>
            <a:spLocks noGrp="1"/>
          </p:cNvSpPr>
          <p:nvPr>
            <p:ph type="body" idx="1"/>
          </p:nvPr>
        </p:nvSpPr>
        <p:spPr>
          <a:xfrm>
            <a:off x="810596" y="3052049"/>
            <a:ext cx="8722360" cy="1575196"/>
          </a:xfrm>
        </p:spPr>
        <p:txBody>
          <a:bodyPr anchor="b"/>
          <a:lstStyle>
            <a:lvl1pPr marL="0" indent="0">
              <a:buNone/>
              <a:defRPr sz="2200">
                <a:solidFill>
                  <a:schemeClr val="tx1">
                    <a:tint val="75000"/>
                  </a:schemeClr>
                </a:solidFill>
              </a:defRPr>
            </a:lvl1pPr>
            <a:lvl2pPr marL="498897" indent="0">
              <a:buNone/>
              <a:defRPr sz="2000">
                <a:solidFill>
                  <a:schemeClr val="tx1">
                    <a:tint val="75000"/>
                  </a:schemeClr>
                </a:solidFill>
              </a:defRPr>
            </a:lvl2pPr>
            <a:lvl3pPr marL="997793" indent="0">
              <a:buNone/>
              <a:defRPr sz="1700">
                <a:solidFill>
                  <a:schemeClr val="tx1">
                    <a:tint val="75000"/>
                  </a:schemeClr>
                </a:solidFill>
              </a:defRPr>
            </a:lvl3pPr>
            <a:lvl4pPr marL="1496690" indent="0">
              <a:buNone/>
              <a:defRPr sz="1500">
                <a:solidFill>
                  <a:schemeClr val="tx1">
                    <a:tint val="75000"/>
                  </a:schemeClr>
                </a:solidFill>
              </a:defRPr>
            </a:lvl4pPr>
            <a:lvl5pPr marL="1995587" indent="0">
              <a:buNone/>
              <a:defRPr sz="1500">
                <a:solidFill>
                  <a:schemeClr val="tx1">
                    <a:tint val="75000"/>
                  </a:schemeClr>
                </a:solidFill>
              </a:defRPr>
            </a:lvl5pPr>
            <a:lvl6pPr marL="2494483" indent="0">
              <a:buNone/>
              <a:defRPr sz="1500">
                <a:solidFill>
                  <a:schemeClr val="tx1">
                    <a:tint val="75000"/>
                  </a:schemeClr>
                </a:solidFill>
              </a:defRPr>
            </a:lvl6pPr>
            <a:lvl7pPr marL="2993380" indent="0">
              <a:buNone/>
              <a:defRPr sz="1500">
                <a:solidFill>
                  <a:schemeClr val="tx1">
                    <a:tint val="75000"/>
                  </a:schemeClr>
                </a:solidFill>
              </a:defRPr>
            </a:lvl7pPr>
            <a:lvl8pPr marL="3492276" indent="0">
              <a:buNone/>
              <a:defRPr sz="1500">
                <a:solidFill>
                  <a:schemeClr val="tx1">
                    <a:tint val="75000"/>
                  </a:schemeClr>
                </a:solidFill>
              </a:defRPr>
            </a:lvl8pPr>
            <a:lvl9pPr marL="399117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500639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13080" y="1680211"/>
            <a:ext cx="4532207" cy="475226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216313" y="1680211"/>
            <a:ext cx="4532207" cy="475226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779585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13080" y="1611869"/>
            <a:ext cx="4533989" cy="671750"/>
          </a:xfrm>
        </p:spPr>
        <p:txBody>
          <a:bodyPr anchor="b"/>
          <a:lstStyle>
            <a:lvl1pPr marL="0" indent="0">
              <a:buNone/>
              <a:defRPr sz="2600" b="1"/>
            </a:lvl1pPr>
            <a:lvl2pPr marL="498897" indent="0">
              <a:buNone/>
              <a:defRPr sz="2200" b="1"/>
            </a:lvl2pPr>
            <a:lvl3pPr marL="997793" indent="0">
              <a:buNone/>
              <a:defRPr sz="2000" b="1"/>
            </a:lvl3pPr>
            <a:lvl4pPr marL="1496690" indent="0">
              <a:buNone/>
              <a:defRPr sz="1700" b="1"/>
            </a:lvl4pPr>
            <a:lvl5pPr marL="1995587" indent="0">
              <a:buNone/>
              <a:defRPr sz="1700" b="1"/>
            </a:lvl5pPr>
            <a:lvl6pPr marL="2494483" indent="0">
              <a:buNone/>
              <a:defRPr sz="1700" b="1"/>
            </a:lvl6pPr>
            <a:lvl7pPr marL="2993380" indent="0">
              <a:buNone/>
              <a:defRPr sz="1700" b="1"/>
            </a:lvl7pPr>
            <a:lvl8pPr marL="3492276" indent="0">
              <a:buNone/>
              <a:defRPr sz="1700" b="1"/>
            </a:lvl8pPr>
            <a:lvl9pPr marL="3991173" indent="0">
              <a:buNone/>
              <a:defRPr sz="1700" b="1"/>
            </a:lvl9pPr>
          </a:lstStyle>
          <a:p>
            <a:pPr lvl="0"/>
            <a:r>
              <a:rPr lang="en-US"/>
              <a:t>Click to edit Master text styles</a:t>
            </a:r>
          </a:p>
        </p:txBody>
      </p:sp>
      <p:sp>
        <p:nvSpPr>
          <p:cNvPr id="4" name="Content Placeholder 3"/>
          <p:cNvSpPr>
            <a:spLocks noGrp="1"/>
          </p:cNvSpPr>
          <p:nvPr>
            <p:ph sz="half" idx="2"/>
          </p:nvPr>
        </p:nvSpPr>
        <p:spPr>
          <a:xfrm>
            <a:off x="513080" y="2283619"/>
            <a:ext cx="4533989" cy="4148852"/>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212751" y="1611869"/>
            <a:ext cx="4535770" cy="671750"/>
          </a:xfrm>
        </p:spPr>
        <p:txBody>
          <a:bodyPr anchor="b"/>
          <a:lstStyle>
            <a:lvl1pPr marL="0" indent="0">
              <a:buNone/>
              <a:defRPr sz="2600" b="1"/>
            </a:lvl1pPr>
            <a:lvl2pPr marL="498897" indent="0">
              <a:buNone/>
              <a:defRPr sz="2200" b="1"/>
            </a:lvl2pPr>
            <a:lvl3pPr marL="997793" indent="0">
              <a:buNone/>
              <a:defRPr sz="2000" b="1"/>
            </a:lvl3pPr>
            <a:lvl4pPr marL="1496690" indent="0">
              <a:buNone/>
              <a:defRPr sz="1700" b="1"/>
            </a:lvl4pPr>
            <a:lvl5pPr marL="1995587" indent="0">
              <a:buNone/>
              <a:defRPr sz="1700" b="1"/>
            </a:lvl5pPr>
            <a:lvl6pPr marL="2494483" indent="0">
              <a:buNone/>
              <a:defRPr sz="1700" b="1"/>
            </a:lvl6pPr>
            <a:lvl7pPr marL="2993380" indent="0">
              <a:buNone/>
              <a:defRPr sz="1700" b="1"/>
            </a:lvl7pPr>
            <a:lvl8pPr marL="3492276" indent="0">
              <a:buNone/>
              <a:defRPr sz="1700" b="1"/>
            </a:lvl8pPr>
            <a:lvl9pPr marL="3991173" indent="0">
              <a:buNone/>
              <a:defRPr sz="1700" b="1"/>
            </a:lvl9pPr>
          </a:lstStyle>
          <a:p>
            <a:pPr lvl="0"/>
            <a:r>
              <a:rPr lang="en-US"/>
              <a:t>Click to edit Master text styles</a:t>
            </a:r>
          </a:p>
        </p:txBody>
      </p:sp>
      <p:sp>
        <p:nvSpPr>
          <p:cNvPr id="6" name="Content Placeholder 5"/>
          <p:cNvSpPr>
            <a:spLocks noGrp="1"/>
          </p:cNvSpPr>
          <p:nvPr>
            <p:ph sz="quarter" idx="4"/>
          </p:nvPr>
        </p:nvSpPr>
        <p:spPr>
          <a:xfrm>
            <a:off x="5212751" y="2283619"/>
            <a:ext cx="4535770" cy="4148852"/>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4051820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30759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3134007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3080" y="286702"/>
            <a:ext cx="3375996" cy="1220153"/>
          </a:xfrm>
        </p:spPr>
        <p:txBody>
          <a:bodyPr anchor="b"/>
          <a:lstStyle>
            <a:lvl1pPr algn="l">
              <a:defRPr sz="2200" b="1"/>
            </a:lvl1pPr>
          </a:lstStyle>
          <a:p>
            <a:r>
              <a:rPr lang="en-US"/>
              <a:t>Click to edit Master title style</a:t>
            </a:r>
            <a:endParaRPr lang="en-GB"/>
          </a:p>
        </p:txBody>
      </p:sp>
      <p:sp>
        <p:nvSpPr>
          <p:cNvPr id="3" name="Content Placeholder 2"/>
          <p:cNvSpPr>
            <a:spLocks noGrp="1"/>
          </p:cNvSpPr>
          <p:nvPr>
            <p:ph idx="1"/>
          </p:nvPr>
        </p:nvSpPr>
        <p:spPr>
          <a:xfrm>
            <a:off x="4012001" y="286703"/>
            <a:ext cx="5736519" cy="6145769"/>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13080" y="1506856"/>
            <a:ext cx="3375996" cy="4925616"/>
          </a:xfrm>
        </p:spPr>
        <p:txBody>
          <a:bodyPr/>
          <a:lstStyle>
            <a:lvl1pPr marL="0" indent="0">
              <a:buNone/>
              <a:defRPr sz="1500"/>
            </a:lvl1pPr>
            <a:lvl2pPr marL="498897" indent="0">
              <a:buNone/>
              <a:defRPr sz="1300"/>
            </a:lvl2pPr>
            <a:lvl3pPr marL="997793" indent="0">
              <a:buNone/>
              <a:defRPr sz="1100"/>
            </a:lvl3pPr>
            <a:lvl4pPr marL="1496690" indent="0">
              <a:buNone/>
              <a:defRPr sz="1000"/>
            </a:lvl4pPr>
            <a:lvl5pPr marL="1995587" indent="0">
              <a:buNone/>
              <a:defRPr sz="1000"/>
            </a:lvl5pPr>
            <a:lvl6pPr marL="2494483" indent="0">
              <a:buNone/>
              <a:defRPr sz="1000"/>
            </a:lvl6pPr>
            <a:lvl7pPr marL="2993380" indent="0">
              <a:buNone/>
              <a:defRPr sz="1000"/>
            </a:lvl7pPr>
            <a:lvl8pPr marL="3492276" indent="0">
              <a:buNone/>
              <a:defRPr sz="1000"/>
            </a:lvl8pPr>
            <a:lvl9pPr marL="399117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825867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345" y="5040630"/>
            <a:ext cx="6156960" cy="595075"/>
          </a:xfrm>
        </p:spPr>
        <p:txBody>
          <a:bodyPr anchor="b"/>
          <a:lstStyle>
            <a:lvl1pPr algn="l">
              <a:defRPr sz="2200" b="1"/>
            </a:lvl1pPr>
          </a:lstStyle>
          <a:p>
            <a:r>
              <a:rPr lang="en-US"/>
              <a:t>Click to edit Master title style</a:t>
            </a:r>
            <a:endParaRPr lang="en-GB"/>
          </a:p>
        </p:txBody>
      </p:sp>
      <p:sp>
        <p:nvSpPr>
          <p:cNvPr id="3" name="Picture Placeholder 2"/>
          <p:cNvSpPr>
            <a:spLocks noGrp="1"/>
          </p:cNvSpPr>
          <p:nvPr>
            <p:ph type="pic" idx="1"/>
          </p:nvPr>
        </p:nvSpPr>
        <p:spPr>
          <a:xfrm>
            <a:off x="2011345" y="643414"/>
            <a:ext cx="6156960" cy="4320540"/>
          </a:xfrm>
        </p:spPr>
        <p:txBody>
          <a:bodyPr/>
          <a:lstStyle>
            <a:lvl1pPr marL="0" indent="0">
              <a:buNone/>
              <a:defRPr sz="3500"/>
            </a:lvl1pPr>
            <a:lvl2pPr marL="498897" indent="0">
              <a:buNone/>
              <a:defRPr sz="3100"/>
            </a:lvl2pPr>
            <a:lvl3pPr marL="997793" indent="0">
              <a:buNone/>
              <a:defRPr sz="2600"/>
            </a:lvl3pPr>
            <a:lvl4pPr marL="1496690" indent="0">
              <a:buNone/>
              <a:defRPr sz="2200"/>
            </a:lvl4pPr>
            <a:lvl5pPr marL="1995587" indent="0">
              <a:buNone/>
              <a:defRPr sz="2200"/>
            </a:lvl5pPr>
            <a:lvl6pPr marL="2494483" indent="0">
              <a:buNone/>
              <a:defRPr sz="2200"/>
            </a:lvl6pPr>
            <a:lvl7pPr marL="2993380" indent="0">
              <a:buNone/>
              <a:defRPr sz="2200"/>
            </a:lvl7pPr>
            <a:lvl8pPr marL="3492276" indent="0">
              <a:buNone/>
              <a:defRPr sz="2200"/>
            </a:lvl8pPr>
            <a:lvl9pPr marL="3991173" indent="0">
              <a:buNone/>
              <a:defRPr sz="2200"/>
            </a:lvl9pPr>
          </a:lstStyle>
          <a:p>
            <a:endParaRPr lang="en-GB"/>
          </a:p>
        </p:txBody>
      </p:sp>
      <p:sp>
        <p:nvSpPr>
          <p:cNvPr id="4" name="Text Placeholder 3"/>
          <p:cNvSpPr>
            <a:spLocks noGrp="1"/>
          </p:cNvSpPr>
          <p:nvPr>
            <p:ph type="body" sz="half" idx="2"/>
          </p:nvPr>
        </p:nvSpPr>
        <p:spPr>
          <a:xfrm>
            <a:off x="2011345" y="5635705"/>
            <a:ext cx="6156960" cy="845105"/>
          </a:xfrm>
        </p:spPr>
        <p:txBody>
          <a:bodyPr/>
          <a:lstStyle>
            <a:lvl1pPr marL="0" indent="0">
              <a:buNone/>
              <a:defRPr sz="1500"/>
            </a:lvl1pPr>
            <a:lvl2pPr marL="498897" indent="0">
              <a:buNone/>
              <a:defRPr sz="1300"/>
            </a:lvl2pPr>
            <a:lvl3pPr marL="997793" indent="0">
              <a:buNone/>
              <a:defRPr sz="1100"/>
            </a:lvl3pPr>
            <a:lvl4pPr marL="1496690" indent="0">
              <a:buNone/>
              <a:defRPr sz="1000"/>
            </a:lvl4pPr>
            <a:lvl5pPr marL="1995587" indent="0">
              <a:buNone/>
              <a:defRPr sz="1000"/>
            </a:lvl5pPr>
            <a:lvl6pPr marL="2494483" indent="0">
              <a:buNone/>
              <a:defRPr sz="1000"/>
            </a:lvl6pPr>
            <a:lvl7pPr marL="2993380" indent="0">
              <a:buNone/>
              <a:defRPr sz="1000"/>
            </a:lvl7pPr>
            <a:lvl8pPr marL="3492276" indent="0">
              <a:buNone/>
              <a:defRPr sz="1000"/>
            </a:lvl8pPr>
            <a:lvl9pPr marL="399117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667132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2325271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39660" y="288371"/>
            <a:ext cx="2308860" cy="6144101"/>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13080" y="288371"/>
            <a:ext cx="6755553" cy="61441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BA3DB-CC41-466B-832A-77F7E25C8C06}"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74CD7-BC7E-4406-B85B-7E845EE10D26}" type="slidenum">
              <a:rPr lang="en-GB" smtClean="0"/>
              <a:pPr/>
              <a:t>‹#›</a:t>
            </a:fld>
            <a:endParaRPr lang="en-GB"/>
          </a:p>
        </p:txBody>
      </p:sp>
    </p:spTree>
    <p:extLst>
      <p:ext uri="{BB962C8B-B14F-4D97-AF65-F5344CB8AC3E}">
        <p14:creationId xmlns:p14="http://schemas.microsoft.com/office/powerpoint/2010/main" val="3556613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3080" y="288370"/>
            <a:ext cx="9235440" cy="1200150"/>
          </a:xfrm>
          <a:prstGeom prst="rect">
            <a:avLst/>
          </a:prstGeom>
        </p:spPr>
        <p:txBody>
          <a:bodyPr vert="horz" lIns="99779" tIns="49890" rIns="99779" bIns="4989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513080" y="1680211"/>
            <a:ext cx="9235440" cy="4752261"/>
          </a:xfrm>
          <a:prstGeom prst="rect">
            <a:avLst/>
          </a:prstGeom>
        </p:spPr>
        <p:txBody>
          <a:bodyPr vert="horz" lIns="99779" tIns="49890" rIns="99779" bIns="498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513080" y="6674168"/>
            <a:ext cx="2394373" cy="383381"/>
          </a:xfrm>
          <a:prstGeom prst="rect">
            <a:avLst/>
          </a:prstGeom>
        </p:spPr>
        <p:txBody>
          <a:bodyPr vert="horz" lIns="99779" tIns="49890" rIns="99779" bIns="49890" rtlCol="0" anchor="ctr"/>
          <a:lstStyle>
            <a:lvl1pPr algn="l">
              <a:defRPr sz="1300">
                <a:solidFill>
                  <a:schemeClr val="tx1">
                    <a:tint val="75000"/>
                  </a:schemeClr>
                </a:solidFill>
              </a:defRPr>
            </a:lvl1pPr>
          </a:lstStyle>
          <a:p>
            <a:fld id="{22BBA3DB-CC41-466B-832A-77F7E25C8C06}" type="datetimeFigureOut">
              <a:rPr lang="en-GB" smtClean="0"/>
              <a:pPr/>
              <a:t>22/06/2020</a:t>
            </a:fld>
            <a:endParaRPr lang="en-GB"/>
          </a:p>
        </p:txBody>
      </p:sp>
      <p:sp>
        <p:nvSpPr>
          <p:cNvPr id="5" name="Footer Placeholder 4"/>
          <p:cNvSpPr>
            <a:spLocks noGrp="1"/>
          </p:cNvSpPr>
          <p:nvPr>
            <p:ph type="ftr" sz="quarter" idx="3"/>
          </p:nvPr>
        </p:nvSpPr>
        <p:spPr>
          <a:xfrm>
            <a:off x="3506047" y="6674168"/>
            <a:ext cx="3249507" cy="383381"/>
          </a:xfrm>
          <a:prstGeom prst="rect">
            <a:avLst/>
          </a:prstGeom>
        </p:spPr>
        <p:txBody>
          <a:bodyPr vert="horz" lIns="99779" tIns="49890" rIns="99779" bIns="49890" rtlCol="0" anchor="ctr"/>
          <a:lstStyle>
            <a:lvl1pPr algn="ctr">
              <a:defRPr sz="13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354147" y="6674168"/>
            <a:ext cx="2394373" cy="383381"/>
          </a:xfrm>
          <a:prstGeom prst="rect">
            <a:avLst/>
          </a:prstGeom>
        </p:spPr>
        <p:txBody>
          <a:bodyPr vert="horz" lIns="99779" tIns="49890" rIns="99779" bIns="49890" rtlCol="0" anchor="ctr"/>
          <a:lstStyle>
            <a:lvl1pPr algn="r">
              <a:defRPr sz="1300">
                <a:solidFill>
                  <a:schemeClr val="tx1">
                    <a:tint val="75000"/>
                  </a:schemeClr>
                </a:solidFill>
              </a:defRPr>
            </a:lvl1pPr>
          </a:lstStyle>
          <a:p>
            <a:fld id="{77274CD7-BC7E-4406-B85B-7E845EE10D26}" type="slidenum">
              <a:rPr lang="en-GB" smtClean="0"/>
              <a:pPr/>
              <a:t>‹#›</a:t>
            </a:fld>
            <a:endParaRPr lang="en-GB"/>
          </a:p>
        </p:txBody>
      </p:sp>
    </p:spTree>
    <p:extLst>
      <p:ext uri="{BB962C8B-B14F-4D97-AF65-F5344CB8AC3E}">
        <p14:creationId xmlns:p14="http://schemas.microsoft.com/office/powerpoint/2010/main" val="3517501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97793" rtl="0" eaLnBrk="1" latinLnBrk="0" hangingPunct="1">
        <a:spcBef>
          <a:spcPct val="0"/>
        </a:spcBef>
        <a:buNone/>
        <a:defRPr sz="4800" kern="1200">
          <a:solidFill>
            <a:schemeClr val="tx1"/>
          </a:solidFill>
          <a:latin typeface="+mj-lt"/>
          <a:ea typeface="+mj-ea"/>
          <a:cs typeface="+mj-cs"/>
        </a:defRPr>
      </a:lvl1pPr>
    </p:titleStyle>
    <p:bodyStyle>
      <a:lvl1pPr marL="374172" indent="-374172" algn="l" defTabSz="997793"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10707" indent="-311810" algn="l" defTabSz="997793"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47242" indent="-249448" algn="l" defTabSz="997793"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4613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4503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43932"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42828"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41725"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40621" indent="-249448" algn="l" defTabSz="997793"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en-US"/>
      </a:defPPr>
      <a:lvl1pPr marL="0" algn="l" defTabSz="997793" rtl="0" eaLnBrk="1" latinLnBrk="0" hangingPunct="1">
        <a:defRPr sz="2000" kern="1200">
          <a:solidFill>
            <a:schemeClr val="tx1"/>
          </a:solidFill>
          <a:latin typeface="+mn-lt"/>
          <a:ea typeface="+mn-ea"/>
          <a:cs typeface="+mn-cs"/>
        </a:defRPr>
      </a:lvl1pPr>
      <a:lvl2pPr marL="498897" algn="l" defTabSz="997793" rtl="0" eaLnBrk="1" latinLnBrk="0" hangingPunct="1">
        <a:defRPr sz="2000" kern="1200">
          <a:solidFill>
            <a:schemeClr val="tx1"/>
          </a:solidFill>
          <a:latin typeface="+mn-lt"/>
          <a:ea typeface="+mn-ea"/>
          <a:cs typeface="+mn-cs"/>
        </a:defRPr>
      </a:lvl2pPr>
      <a:lvl3pPr marL="997793" algn="l" defTabSz="997793" rtl="0" eaLnBrk="1" latinLnBrk="0" hangingPunct="1">
        <a:defRPr sz="2000" kern="1200">
          <a:solidFill>
            <a:schemeClr val="tx1"/>
          </a:solidFill>
          <a:latin typeface="+mn-lt"/>
          <a:ea typeface="+mn-ea"/>
          <a:cs typeface="+mn-cs"/>
        </a:defRPr>
      </a:lvl3pPr>
      <a:lvl4pPr marL="1496690" algn="l" defTabSz="997793" rtl="0" eaLnBrk="1" latinLnBrk="0" hangingPunct="1">
        <a:defRPr sz="2000" kern="1200">
          <a:solidFill>
            <a:schemeClr val="tx1"/>
          </a:solidFill>
          <a:latin typeface="+mn-lt"/>
          <a:ea typeface="+mn-ea"/>
          <a:cs typeface="+mn-cs"/>
        </a:defRPr>
      </a:lvl4pPr>
      <a:lvl5pPr marL="1995587" algn="l" defTabSz="997793" rtl="0" eaLnBrk="1" latinLnBrk="0" hangingPunct="1">
        <a:defRPr sz="2000" kern="1200">
          <a:solidFill>
            <a:schemeClr val="tx1"/>
          </a:solidFill>
          <a:latin typeface="+mn-lt"/>
          <a:ea typeface="+mn-ea"/>
          <a:cs typeface="+mn-cs"/>
        </a:defRPr>
      </a:lvl5pPr>
      <a:lvl6pPr marL="2494483" algn="l" defTabSz="997793" rtl="0" eaLnBrk="1" latinLnBrk="0" hangingPunct="1">
        <a:defRPr sz="2000" kern="1200">
          <a:solidFill>
            <a:schemeClr val="tx1"/>
          </a:solidFill>
          <a:latin typeface="+mn-lt"/>
          <a:ea typeface="+mn-ea"/>
          <a:cs typeface="+mn-cs"/>
        </a:defRPr>
      </a:lvl6pPr>
      <a:lvl7pPr marL="2993380" algn="l" defTabSz="997793" rtl="0" eaLnBrk="1" latinLnBrk="0" hangingPunct="1">
        <a:defRPr sz="2000" kern="1200">
          <a:solidFill>
            <a:schemeClr val="tx1"/>
          </a:solidFill>
          <a:latin typeface="+mn-lt"/>
          <a:ea typeface="+mn-ea"/>
          <a:cs typeface="+mn-cs"/>
        </a:defRPr>
      </a:lvl7pPr>
      <a:lvl8pPr marL="3492276" algn="l" defTabSz="997793" rtl="0" eaLnBrk="1" latinLnBrk="0" hangingPunct="1">
        <a:defRPr sz="2000" kern="1200">
          <a:solidFill>
            <a:schemeClr val="tx1"/>
          </a:solidFill>
          <a:latin typeface="+mn-lt"/>
          <a:ea typeface="+mn-ea"/>
          <a:cs typeface="+mn-cs"/>
        </a:defRPr>
      </a:lvl8pPr>
      <a:lvl9pPr marL="3991173" algn="l" defTabSz="99779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003" y="121684"/>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Composition</a:t>
            </a:r>
          </a:p>
        </p:txBody>
      </p:sp>
      <p:sp>
        <p:nvSpPr>
          <p:cNvPr id="2" name="Rectangle 1"/>
          <p:cNvSpPr/>
          <p:nvPr/>
        </p:nvSpPr>
        <p:spPr>
          <a:xfrm>
            <a:off x="74002" y="453310"/>
            <a:ext cx="9881333" cy="1015663"/>
          </a:xfrm>
          <a:prstGeom prst="rect">
            <a:avLst/>
          </a:prstGeom>
        </p:spPr>
        <p:txBody>
          <a:bodyPr wrap="square">
            <a:spAutoFit/>
          </a:bodyPr>
          <a:lstStyle/>
          <a:p>
            <a:r>
              <a:rPr lang="en-GB" dirty="0">
                <a:solidFill>
                  <a:srgbClr val="222222"/>
                </a:solidFill>
                <a:latin typeface="arial" panose="020B0604020202020204" pitchFamily="34" charset="0"/>
              </a:rPr>
              <a:t>In the visual arts, </a:t>
            </a:r>
            <a:r>
              <a:rPr lang="en-GB" b="1" dirty="0">
                <a:solidFill>
                  <a:srgbClr val="222222"/>
                </a:solidFill>
                <a:latin typeface="arial" panose="020B0604020202020204" pitchFamily="34" charset="0"/>
              </a:rPr>
              <a:t>composition</a:t>
            </a:r>
            <a:r>
              <a:rPr lang="en-GB" dirty="0">
                <a:solidFill>
                  <a:srgbClr val="222222"/>
                </a:solidFill>
                <a:latin typeface="arial" panose="020B0604020202020204" pitchFamily="34" charset="0"/>
              </a:rPr>
              <a:t> is the placement or arrangement of visual elements or 'ingredients' in a work of art ... The term </a:t>
            </a:r>
            <a:r>
              <a:rPr lang="en-GB" b="1" dirty="0">
                <a:solidFill>
                  <a:srgbClr val="222222"/>
                </a:solidFill>
                <a:latin typeface="arial" panose="020B0604020202020204" pitchFamily="34" charset="0"/>
              </a:rPr>
              <a:t>composition </a:t>
            </a:r>
            <a:r>
              <a:rPr lang="en-GB" dirty="0">
                <a:solidFill>
                  <a:srgbClr val="222222"/>
                </a:solidFill>
                <a:latin typeface="arial" panose="020B0604020202020204" pitchFamily="34" charset="0"/>
              </a:rPr>
              <a:t>means 'putting together' and can apply to any work of art, from music to writing to </a:t>
            </a:r>
            <a:r>
              <a:rPr lang="en-GB" b="1" dirty="0">
                <a:solidFill>
                  <a:srgbClr val="222222"/>
                </a:solidFill>
                <a:latin typeface="arial" panose="020B0604020202020204" pitchFamily="34" charset="0"/>
              </a:rPr>
              <a:t>photography</a:t>
            </a:r>
            <a:r>
              <a:rPr lang="en-GB" dirty="0">
                <a:solidFill>
                  <a:srgbClr val="222222"/>
                </a:solidFill>
                <a:latin typeface="arial" panose="020B0604020202020204" pitchFamily="34" charset="0"/>
              </a:rPr>
              <a:t>.</a:t>
            </a:r>
            <a:endParaRPr lang="en-GB" dirty="0"/>
          </a:p>
        </p:txBody>
      </p:sp>
      <p:sp>
        <p:nvSpPr>
          <p:cNvPr id="3" name="Rectangle 2"/>
          <p:cNvSpPr/>
          <p:nvPr/>
        </p:nvSpPr>
        <p:spPr>
          <a:xfrm>
            <a:off x="74000" y="2205460"/>
            <a:ext cx="5834097" cy="2862322"/>
          </a:xfrm>
          <a:prstGeom prst="rect">
            <a:avLst/>
          </a:prstGeom>
        </p:spPr>
        <p:txBody>
          <a:bodyPr wrap="square">
            <a:spAutoFit/>
          </a:bodyPr>
          <a:lstStyle/>
          <a:p>
            <a:r>
              <a:rPr lang="en-GB" dirty="0">
                <a:solidFill>
                  <a:srgbClr val="121212"/>
                </a:solidFill>
                <a:latin typeface="Proxima-Nova"/>
              </a:rPr>
              <a:t>The rule of thirds is very simple. You divide the frame into 9 equal rectangles, 3 across and 3 down as illustrated to the right.</a:t>
            </a:r>
          </a:p>
          <a:p>
            <a:r>
              <a:rPr lang="en-GB" dirty="0"/>
              <a:t>The idea is to place the important element(s) of the scene along one or more of the lines or where the lines intersect. We have a natural tendency to want to place the main subject in the middle. Placing it off centre using the rule of thirds will more often than not lead to a more attractive composition.</a:t>
            </a:r>
          </a:p>
        </p:txBody>
      </p:sp>
      <p:sp>
        <p:nvSpPr>
          <p:cNvPr id="4" name="Rectangle 3"/>
          <p:cNvSpPr/>
          <p:nvPr/>
        </p:nvSpPr>
        <p:spPr>
          <a:xfrm>
            <a:off x="74002" y="1805350"/>
            <a:ext cx="1907895" cy="400110"/>
          </a:xfrm>
          <a:prstGeom prst="rect">
            <a:avLst/>
          </a:prstGeom>
        </p:spPr>
        <p:txBody>
          <a:bodyPr wrap="none">
            <a:spAutoFit/>
          </a:bodyPr>
          <a:lstStyle/>
          <a:p>
            <a:pPr fontAlgn="base"/>
            <a:r>
              <a:rPr lang="en-GB" b="1" u="sng" dirty="0">
                <a:solidFill>
                  <a:srgbClr val="121212"/>
                </a:solidFill>
                <a:latin typeface="Gibson"/>
              </a:rPr>
              <a:t>Rule of Thirds</a:t>
            </a:r>
            <a:endParaRPr lang="en-GB" b="1" i="0" u="sng" dirty="0">
              <a:solidFill>
                <a:srgbClr val="121212"/>
              </a:solidFill>
              <a:effectLst/>
              <a:latin typeface="Gibson"/>
            </a:endParaRPr>
          </a:p>
        </p:txBody>
      </p:sp>
      <p:pic>
        <p:nvPicPr>
          <p:cNvPr id="8" name="Picture 7"/>
          <p:cNvPicPr>
            <a:picLocks noChangeAspect="1"/>
          </p:cNvPicPr>
          <p:nvPr/>
        </p:nvPicPr>
        <p:blipFill rotWithShape="1">
          <a:blip r:embed="rId2"/>
          <a:srcRect l="10209" t="25655" r="39163" b="29343"/>
          <a:stretch/>
        </p:blipFill>
        <p:spPr>
          <a:xfrm>
            <a:off x="5908097" y="1766676"/>
            <a:ext cx="4133769" cy="2755846"/>
          </a:xfrm>
          <a:prstGeom prst="rect">
            <a:avLst/>
          </a:prstGeom>
        </p:spPr>
      </p:pic>
      <p:sp>
        <p:nvSpPr>
          <p:cNvPr id="11" name="Rectangle 10"/>
          <p:cNvSpPr/>
          <p:nvPr/>
        </p:nvSpPr>
        <p:spPr>
          <a:xfrm>
            <a:off x="31067" y="5008599"/>
            <a:ext cx="6180522" cy="1938992"/>
          </a:xfrm>
          <a:prstGeom prst="rect">
            <a:avLst/>
          </a:prstGeom>
        </p:spPr>
        <p:txBody>
          <a:bodyPr wrap="square">
            <a:spAutoFit/>
          </a:bodyPr>
          <a:lstStyle/>
          <a:p>
            <a:r>
              <a:rPr lang="en-GB" dirty="0">
                <a:solidFill>
                  <a:srgbClr val="121212"/>
                </a:solidFill>
              </a:rPr>
              <a:t>In this photo, the horizon is placed roughly along the bottom third of the frame and the biggest and closest trees along the line to the right. The photo wouldn’t have the same impact if the larger trees had been placed in the centre of the frame. As you can see on the right these rules also apply to </a:t>
            </a:r>
            <a:endParaRPr lang="en-GB" dirty="0"/>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t="8000" b="8000"/>
          <a:stretch/>
        </p:blipFill>
        <p:spPr>
          <a:xfrm>
            <a:off x="6308780" y="4651659"/>
            <a:ext cx="3722427" cy="2345096"/>
          </a:xfrm>
          <a:prstGeom prst="rect">
            <a:avLst/>
          </a:prstGeom>
        </p:spPr>
      </p:pic>
    </p:spTree>
    <p:extLst>
      <p:ext uri="{BB962C8B-B14F-4D97-AF65-F5344CB8AC3E}">
        <p14:creationId xmlns:p14="http://schemas.microsoft.com/office/powerpoint/2010/main" val="1560440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003" y="121684"/>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Theory</a:t>
            </a:r>
          </a:p>
        </p:txBody>
      </p:sp>
      <p:sp>
        <p:nvSpPr>
          <p:cNvPr id="6" name="Rectangle 5"/>
          <p:cNvSpPr/>
          <p:nvPr/>
        </p:nvSpPr>
        <p:spPr>
          <a:xfrm>
            <a:off x="54166" y="530215"/>
            <a:ext cx="4043223" cy="400110"/>
          </a:xfrm>
          <a:prstGeom prst="rect">
            <a:avLst/>
          </a:prstGeom>
        </p:spPr>
        <p:txBody>
          <a:bodyPr wrap="none">
            <a:spAutoFit/>
          </a:bodyPr>
          <a:lstStyle/>
          <a:p>
            <a:pPr fontAlgn="base"/>
            <a:r>
              <a:rPr lang="en-GB" b="1" u="sng" dirty="0">
                <a:solidFill>
                  <a:srgbClr val="121212"/>
                </a:solidFill>
              </a:rPr>
              <a:t>Centred Composition and Symmetry</a:t>
            </a:r>
            <a:endParaRPr lang="en-GB" b="1" i="0" u="sng" dirty="0">
              <a:solidFill>
                <a:srgbClr val="121212"/>
              </a:solidFill>
              <a:effectLst/>
            </a:endParaRPr>
          </a:p>
        </p:txBody>
      </p:sp>
      <p:sp>
        <p:nvSpPr>
          <p:cNvPr id="9" name="Rectangle 8"/>
          <p:cNvSpPr/>
          <p:nvPr/>
        </p:nvSpPr>
        <p:spPr>
          <a:xfrm>
            <a:off x="80642" y="902322"/>
            <a:ext cx="7426422" cy="1015663"/>
          </a:xfrm>
          <a:prstGeom prst="rect">
            <a:avLst/>
          </a:prstGeom>
        </p:spPr>
        <p:txBody>
          <a:bodyPr wrap="square">
            <a:spAutoFit/>
          </a:bodyPr>
          <a:lstStyle/>
          <a:p>
            <a:r>
              <a:rPr lang="en-GB" dirty="0">
                <a:solidFill>
                  <a:srgbClr val="121212"/>
                </a:solidFill>
              </a:rPr>
              <a:t>There are times when placing a subject in the centre of the frame works really well. Symmetrical scenes are perfect for a centred composition.</a:t>
            </a:r>
            <a:endParaRPr lang="en-GB"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28150" y="216074"/>
            <a:ext cx="2795403" cy="1862437"/>
          </a:xfrm>
          <a:prstGeom prst="rect">
            <a:avLst/>
          </a:prstGeom>
        </p:spPr>
      </p:pic>
      <p:sp>
        <p:nvSpPr>
          <p:cNvPr id="14" name="Rectangle 13"/>
          <p:cNvSpPr/>
          <p:nvPr/>
        </p:nvSpPr>
        <p:spPr>
          <a:xfrm>
            <a:off x="3073737" y="2107112"/>
            <a:ext cx="7051009" cy="1631216"/>
          </a:xfrm>
          <a:prstGeom prst="rect">
            <a:avLst/>
          </a:prstGeom>
        </p:spPr>
        <p:txBody>
          <a:bodyPr wrap="square">
            <a:spAutoFit/>
          </a:bodyPr>
          <a:lstStyle/>
          <a:p>
            <a:r>
              <a:rPr lang="en-GB" dirty="0">
                <a:solidFill>
                  <a:srgbClr val="121212"/>
                </a:solidFill>
              </a:rPr>
              <a:t>Scenes containing reflections are also a great opportunity to use symmetry in your composition. In this photo, there is a mix of the rule of thirds and symmetry to compose the scene. The tree is positioned off centre to the right of the frame but the perfectly still water of the lake provides the symmetry.</a:t>
            </a:r>
            <a:endParaRPr lang="en-GB" dirty="0"/>
          </a:p>
        </p:txBody>
      </p:sp>
      <p:sp>
        <p:nvSpPr>
          <p:cNvPr id="15" name="Rectangle 14"/>
          <p:cNvSpPr/>
          <p:nvPr/>
        </p:nvSpPr>
        <p:spPr>
          <a:xfrm>
            <a:off x="116352" y="3784663"/>
            <a:ext cx="2770246" cy="400110"/>
          </a:xfrm>
          <a:prstGeom prst="rect">
            <a:avLst/>
          </a:prstGeom>
        </p:spPr>
        <p:txBody>
          <a:bodyPr wrap="none">
            <a:spAutoFit/>
          </a:bodyPr>
          <a:lstStyle/>
          <a:p>
            <a:pPr fontAlgn="base"/>
            <a:r>
              <a:rPr lang="en-GB" b="1" u="sng" dirty="0">
                <a:solidFill>
                  <a:srgbClr val="121212"/>
                </a:solidFill>
              </a:rPr>
              <a:t>Frame Within the Frame</a:t>
            </a:r>
            <a:endParaRPr lang="en-GB" b="1" i="0" u="sng" dirty="0">
              <a:solidFill>
                <a:srgbClr val="121212"/>
              </a:solidFill>
              <a:effectLst/>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2234" y="4284616"/>
            <a:ext cx="2054592" cy="2739456"/>
          </a:xfrm>
          <a:prstGeom prst="rect">
            <a:avLst/>
          </a:prstGeom>
        </p:spPr>
      </p:pic>
      <p:sp>
        <p:nvSpPr>
          <p:cNvPr id="17" name="Rectangle 16"/>
          <p:cNvSpPr/>
          <p:nvPr/>
        </p:nvSpPr>
        <p:spPr>
          <a:xfrm>
            <a:off x="80641" y="4124090"/>
            <a:ext cx="7935935" cy="1938992"/>
          </a:xfrm>
          <a:prstGeom prst="rect">
            <a:avLst/>
          </a:prstGeom>
        </p:spPr>
        <p:txBody>
          <a:bodyPr wrap="square">
            <a:spAutoFit/>
          </a:bodyPr>
          <a:lstStyle/>
          <a:p>
            <a:r>
              <a:rPr lang="en-GB" dirty="0">
                <a:solidFill>
                  <a:srgbClr val="121212"/>
                </a:solidFill>
              </a:rPr>
              <a:t>Look for elements such as windows, arches or overhanging branches to frame the scene with. The ‘frame’ does not necessarily have to surround the entire scene to be effective. Look for elements such as windows, arches or overhanging branches to frame the scene with. The ‘frame’ does not necessarily have to surround the entire scene to be effective.</a:t>
            </a:r>
            <a:endParaRPr lang="en-GB" dirty="0"/>
          </a:p>
          <a:p>
            <a:endParaRPr lang="en-GB" dirty="0"/>
          </a:p>
        </p:txBody>
      </p:sp>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868" y="5690572"/>
            <a:ext cx="2300799" cy="1400611"/>
          </a:xfrm>
          <a:prstGeom prst="rect">
            <a:avLst/>
          </a:prstGeom>
        </p:spPr>
      </p:pic>
      <p:sp>
        <p:nvSpPr>
          <p:cNvPr id="20" name="Rectangle 19"/>
          <p:cNvSpPr/>
          <p:nvPr/>
        </p:nvSpPr>
        <p:spPr>
          <a:xfrm>
            <a:off x="2413042" y="5698644"/>
            <a:ext cx="5585970" cy="1323439"/>
          </a:xfrm>
          <a:prstGeom prst="rect">
            <a:avLst/>
          </a:prstGeom>
        </p:spPr>
        <p:txBody>
          <a:bodyPr wrap="square">
            <a:spAutoFit/>
          </a:bodyPr>
          <a:lstStyle/>
          <a:p>
            <a:r>
              <a:rPr lang="en-GB" dirty="0">
                <a:solidFill>
                  <a:srgbClr val="121212"/>
                </a:solidFill>
              </a:rPr>
              <a:t>Frames don’t have to be man-made objects such as arches or windows. This time, the tree trunk to the right and the overhanging branch to create a frame around the scene.</a:t>
            </a:r>
            <a:endParaRPr lang="en-GB" dirty="0"/>
          </a:p>
        </p:txBody>
      </p:sp>
      <p:cxnSp>
        <p:nvCxnSpPr>
          <p:cNvPr id="22" name="Straight Connector 21"/>
          <p:cNvCxnSpPr/>
          <p:nvPr/>
        </p:nvCxnSpPr>
        <p:spPr>
          <a:xfrm>
            <a:off x="2773886" y="3777210"/>
            <a:ext cx="7370210" cy="1092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061" y="1976808"/>
            <a:ext cx="2729880" cy="1818783"/>
          </a:xfrm>
          <a:prstGeom prst="rect">
            <a:avLst/>
          </a:prstGeom>
        </p:spPr>
      </p:pic>
    </p:spTree>
    <p:extLst>
      <p:ext uri="{BB962C8B-B14F-4D97-AF65-F5344CB8AC3E}">
        <p14:creationId xmlns:p14="http://schemas.microsoft.com/office/powerpoint/2010/main" val="3893239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003" y="121684"/>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Theory</a:t>
            </a:r>
          </a:p>
        </p:txBody>
      </p:sp>
      <p:sp>
        <p:nvSpPr>
          <p:cNvPr id="2" name="Rectangle 1"/>
          <p:cNvSpPr/>
          <p:nvPr/>
        </p:nvSpPr>
        <p:spPr>
          <a:xfrm>
            <a:off x="38092" y="487385"/>
            <a:ext cx="1609736" cy="400110"/>
          </a:xfrm>
          <a:prstGeom prst="rect">
            <a:avLst/>
          </a:prstGeom>
        </p:spPr>
        <p:txBody>
          <a:bodyPr wrap="none">
            <a:spAutoFit/>
          </a:bodyPr>
          <a:lstStyle/>
          <a:p>
            <a:pPr fontAlgn="base"/>
            <a:r>
              <a:rPr lang="en-GB" b="1" u="sng" dirty="0">
                <a:solidFill>
                  <a:srgbClr val="121212"/>
                </a:solidFill>
              </a:rPr>
              <a:t>Leading Lines</a:t>
            </a:r>
            <a:endParaRPr lang="en-GB" b="1" i="0" u="sng" dirty="0">
              <a:solidFill>
                <a:srgbClr val="121212"/>
              </a:solidFill>
              <a:effectLst/>
            </a:endParaRPr>
          </a:p>
        </p:txBody>
      </p:sp>
      <p:sp>
        <p:nvSpPr>
          <p:cNvPr id="3" name="Rectangle 2"/>
          <p:cNvSpPr/>
          <p:nvPr/>
        </p:nvSpPr>
        <p:spPr>
          <a:xfrm>
            <a:off x="38091" y="792138"/>
            <a:ext cx="6806859" cy="2246769"/>
          </a:xfrm>
          <a:prstGeom prst="rect">
            <a:avLst/>
          </a:prstGeom>
        </p:spPr>
        <p:txBody>
          <a:bodyPr wrap="square">
            <a:spAutoFit/>
          </a:bodyPr>
          <a:lstStyle/>
          <a:p>
            <a:r>
              <a:rPr lang="en-GB" dirty="0">
                <a:solidFill>
                  <a:srgbClr val="121212"/>
                </a:solidFill>
              </a:rPr>
              <a:t>Leading lines help lead the viewer through the image and focus attention on important elements. Anything from paths, walls or patterns can be used as leading lines. Take a look at the examples.</a:t>
            </a:r>
          </a:p>
          <a:p>
            <a:r>
              <a:rPr lang="en-GB" dirty="0">
                <a:solidFill>
                  <a:srgbClr val="121212"/>
                </a:solidFill>
              </a:rPr>
              <a:t>In this photo of the Eiffel Tower, patterns on the paving stones are used as leading lines. The lines on the ground all lead the viewer to the Eiffel Tower in the distance.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4951" y="487385"/>
            <a:ext cx="3233762" cy="2154494"/>
          </a:xfrm>
          <a:prstGeom prst="rect">
            <a:avLst/>
          </a:prstGeom>
        </p:spPr>
      </p:pic>
      <p:sp>
        <p:nvSpPr>
          <p:cNvPr id="13" name="Rectangle 12"/>
          <p:cNvSpPr/>
          <p:nvPr/>
        </p:nvSpPr>
        <p:spPr>
          <a:xfrm>
            <a:off x="3111573" y="2990036"/>
            <a:ext cx="6967140" cy="1631216"/>
          </a:xfrm>
          <a:prstGeom prst="rect">
            <a:avLst/>
          </a:prstGeom>
        </p:spPr>
        <p:txBody>
          <a:bodyPr wrap="square">
            <a:spAutoFit/>
          </a:bodyPr>
          <a:lstStyle/>
          <a:p>
            <a:r>
              <a:rPr lang="en-GB" dirty="0">
                <a:solidFill>
                  <a:srgbClr val="121212"/>
                </a:solidFill>
                <a:latin typeface="Proxima-Nova"/>
              </a:rPr>
              <a:t>Leading lines do not necessarily have to be straight as illustrated by the picture above. In fact curved lines can be very attractive compositional features. In this case, the path leads the viewer to the right of the frame before swinging in to the left towards the tree.</a:t>
            </a:r>
            <a:endParaRPr lang="en-GB" dirty="0"/>
          </a:p>
        </p:txBody>
      </p:sp>
      <p:sp>
        <p:nvSpPr>
          <p:cNvPr id="18" name="Rectangle 17"/>
          <p:cNvSpPr/>
          <p:nvPr/>
        </p:nvSpPr>
        <p:spPr>
          <a:xfrm>
            <a:off x="53900" y="4618170"/>
            <a:ext cx="2485617" cy="400110"/>
          </a:xfrm>
          <a:prstGeom prst="rect">
            <a:avLst/>
          </a:prstGeom>
        </p:spPr>
        <p:txBody>
          <a:bodyPr wrap="none">
            <a:spAutoFit/>
          </a:bodyPr>
          <a:lstStyle/>
          <a:p>
            <a:pPr fontAlgn="base"/>
            <a:r>
              <a:rPr lang="en-GB" b="1" u="sng" dirty="0">
                <a:solidFill>
                  <a:srgbClr val="121212"/>
                </a:solidFill>
              </a:rPr>
              <a:t>Patterns and Textures</a:t>
            </a:r>
            <a:endParaRPr lang="en-GB" b="1" i="0" u="sng" dirty="0">
              <a:solidFill>
                <a:srgbClr val="121212"/>
              </a:solidFill>
              <a:effectLst/>
            </a:endParaRPr>
          </a:p>
        </p:txBody>
      </p:sp>
      <p:cxnSp>
        <p:nvCxnSpPr>
          <p:cNvPr id="21" name="Straight Connector 20"/>
          <p:cNvCxnSpPr/>
          <p:nvPr/>
        </p:nvCxnSpPr>
        <p:spPr>
          <a:xfrm>
            <a:off x="74002" y="4621252"/>
            <a:ext cx="1005439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611" y="2990035"/>
            <a:ext cx="2403763" cy="1601507"/>
          </a:xfrm>
          <a:prstGeom prst="rect">
            <a:avLst/>
          </a:prstGeom>
        </p:spPr>
      </p:pic>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58078" y="4642585"/>
            <a:ext cx="1851569" cy="2468759"/>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8291" y="4967167"/>
            <a:ext cx="1608133" cy="2144178"/>
          </a:xfrm>
          <a:prstGeom prst="rect">
            <a:avLst/>
          </a:prstGeom>
        </p:spPr>
      </p:pic>
      <p:sp>
        <p:nvSpPr>
          <p:cNvPr id="25" name="Rectangle 24"/>
          <p:cNvSpPr/>
          <p:nvPr/>
        </p:nvSpPr>
        <p:spPr>
          <a:xfrm>
            <a:off x="1784314" y="5069760"/>
            <a:ext cx="6397681" cy="1938992"/>
          </a:xfrm>
          <a:prstGeom prst="rect">
            <a:avLst/>
          </a:prstGeom>
        </p:spPr>
        <p:txBody>
          <a:bodyPr wrap="square">
            <a:spAutoFit/>
          </a:bodyPr>
          <a:lstStyle/>
          <a:p>
            <a:r>
              <a:rPr lang="en-GB" dirty="0">
                <a:solidFill>
                  <a:srgbClr val="121212"/>
                </a:solidFill>
              </a:rPr>
              <a:t>Human beings are naturally attracted to patterns. They are visually attractive and suggest harmony. Patterns can be man made like a series of arches or natural like the petals on a flower. Incorporating patterns into your photographs is always a good way to create a pleasing composition. Less regular textures can also be very pleasing on the eye.</a:t>
            </a:r>
            <a:endParaRPr lang="en-GB" dirty="0"/>
          </a:p>
        </p:txBody>
      </p:sp>
    </p:spTree>
    <p:extLst>
      <p:ext uri="{BB962C8B-B14F-4D97-AF65-F5344CB8AC3E}">
        <p14:creationId xmlns:p14="http://schemas.microsoft.com/office/powerpoint/2010/main" val="765830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2174" y="0"/>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Composition</a:t>
            </a:r>
          </a:p>
        </p:txBody>
      </p:sp>
      <p:sp>
        <p:nvSpPr>
          <p:cNvPr id="2" name="TextBox 1"/>
          <p:cNvSpPr txBox="1"/>
          <p:nvPr/>
        </p:nvSpPr>
        <p:spPr>
          <a:xfrm>
            <a:off x="74001" y="519378"/>
            <a:ext cx="10113595" cy="400110"/>
          </a:xfrm>
          <a:prstGeom prst="rect">
            <a:avLst/>
          </a:prstGeom>
          <a:noFill/>
        </p:spPr>
        <p:txBody>
          <a:bodyPr wrap="square" rtlCol="0">
            <a:spAutoFit/>
          </a:bodyPr>
          <a:lstStyle/>
          <a:p>
            <a:r>
              <a:rPr lang="en-GB" dirty="0"/>
              <a:t>Have a look at the images then read through the text.</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3564" t="4676" r="4187" b="5733"/>
          <a:stretch/>
        </p:blipFill>
        <p:spPr>
          <a:xfrm>
            <a:off x="234256" y="919488"/>
            <a:ext cx="5904656" cy="2639684"/>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279" y="3671800"/>
            <a:ext cx="5413319" cy="3009722"/>
          </a:xfrm>
          <a:prstGeom prst="rect">
            <a:avLst/>
          </a:prstGeom>
        </p:spPr>
      </p:pic>
      <p:sp>
        <p:nvSpPr>
          <p:cNvPr id="9" name="TextBox 8">
            <a:extLst>
              <a:ext uri="{FF2B5EF4-FFF2-40B4-BE49-F238E27FC236}">
                <a16:creationId xmlns:a16="http://schemas.microsoft.com/office/drawing/2014/main" id="{3D8E388A-9D4C-4236-8399-8E556B99BA50}"/>
              </a:ext>
            </a:extLst>
          </p:cNvPr>
          <p:cNvSpPr txBox="1"/>
          <p:nvPr/>
        </p:nvSpPr>
        <p:spPr>
          <a:xfrm>
            <a:off x="6138912" y="1008162"/>
            <a:ext cx="3816425" cy="5755422"/>
          </a:xfrm>
          <a:prstGeom prst="rect">
            <a:avLst/>
          </a:prstGeom>
          <a:noFill/>
          <a:ln>
            <a:solidFill>
              <a:schemeClr val="tx1"/>
            </a:solidFill>
          </a:ln>
        </p:spPr>
        <p:txBody>
          <a:bodyPr wrap="square" rtlCol="0">
            <a:spAutoFit/>
          </a:bodyPr>
          <a:lstStyle/>
          <a:p>
            <a:r>
              <a:rPr lang="en-GB" sz="1600" dirty="0"/>
              <a:t>When you look at these images it can be hard to tell which has better composition. In all honesty, you could make arguments for and against which has the strongest composition but that doesn’t change the fact that generally, the images on the right would be considered better composition. This is because when you look at how the photographer has changed their angle, you can see that each time they have got on the same angle as the subject to show more detail and to draw emphasis to what the focus of the image is. The photographer has also done a crop on the images without using a computer. So they have got closer to the subject, maybe zoomed in or out and really considered how the background of the image looks. You have to do this in order to decided what the focus of the image is. If you have a really busy background it might distract the viewer causing them to lose focus on the story you are trying to communicate.</a:t>
            </a:r>
          </a:p>
        </p:txBody>
      </p:sp>
    </p:spTree>
    <p:extLst>
      <p:ext uri="{BB962C8B-B14F-4D97-AF65-F5344CB8AC3E}">
        <p14:creationId xmlns:p14="http://schemas.microsoft.com/office/powerpoint/2010/main" val="2588303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2174" y="0"/>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Photo story</a:t>
            </a:r>
          </a:p>
        </p:txBody>
      </p:sp>
      <p:sp>
        <p:nvSpPr>
          <p:cNvPr id="2" name="TextBox 1"/>
          <p:cNvSpPr txBox="1"/>
          <p:nvPr/>
        </p:nvSpPr>
        <p:spPr>
          <a:xfrm>
            <a:off x="74001" y="519378"/>
            <a:ext cx="10113595" cy="400110"/>
          </a:xfrm>
          <a:prstGeom prst="rect">
            <a:avLst/>
          </a:prstGeom>
          <a:noFill/>
        </p:spPr>
        <p:txBody>
          <a:bodyPr wrap="square" rtlCol="0">
            <a:spAutoFit/>
          </a:bodyPr>
          <a:lstStyle/>
          <a:p>
            <a:pPr algn="ctr"/>
            <a:r>
              <a:rPr lang="en-GB" dirty="0"/>
              <a:t>Have a look through the images below. This is what photographers call a photo story</a:t>
            </a:r>
          </a:p>
        </p:txBody>
      </p:sp>
      <p:pic>
        <p:nvPicPr>
          <p:cNvPr id="2050" name="Picture 2" descr="Story Award by Cafa Liu / Collection Eight - This is Reportage">
            <a:extLst>
              <a:ext uri="{FF2B5EF4-FFF2-40B4-BE49-F238E27FC236}">
                <a16:creationId xmlns:a16="http://schemas.microsoft.com/office/drawing/2014/main" id="{4A918D52-F1BC-4064-AD2E-A0DD3B8CC0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895" y="937252"/>
            <a:ext cx="8568952" cy="47343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DEC5042-7E98-4F9F-BB4C-8F6BF82CE058}"/>
              </a:ext>
            </a:extLst>
          </p:cNvPr>
          <p:cNvSpPr txBox="1"/>
          <p:nvPr/>
        </p:nvSpPr>
        <p:spPr>
          <a:xfrm>
            <a:off x="87569" y="5638231"/>
            <a:ext cx="10113595" cy="1323439"/>
          </a:xfrm>
          <a:prstGeom prst="rect">
            <a:avLst/>
          </a:prstGeom>
          <a:noFill/>
        </p:spPr>
        <p:txBody>
          <a:bodyPr wrap="square" rtlCol="0">
            <a:spAutoFit/>
          </a:bodyPr>
          <a:lstStyle/>
          <a:p>
            <a:pPr algn="ctr"/>
            <a:r>
              <a:rPr lang="en-GB" sz="1600" dirty="0"/>
              <a:t>You can tell from these image that the story in these photos is a wedding. You can tell this because of the key shots (bride and groom) that communicate it’s a wedding, the emotions, the religious symbols and of course the wide shots that show the number of people in attendance. To the impartial viewer, it seems obvious that the guests are attending a wedding but that’s because the photographer has done a very good job of communicating a narrative through still </a:t>
            </a:r>
            <a:r>
              <a:rPr lang="en-GB" sz="1600"/>
              <a:t>images.</a:t>
            </a:r>
            <a:endParaRPr lang="en-GB" sz="1600" dirty="0"/>
          </a:p>
        </p:txBody>
      </p:sp>
    </p:spTree>
    <p:extLst>
      <p:ext uri="{BB962C8B-B14F-4D97-AF65-F5344CB8AC3E}">
        <p14:creationId xmlns:p14="http://schemas.microsoft.com/office/powerpoint/2010/main" val="3672019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003" y="121684"/>
            <a:ext cx="10054395" cy="700420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10"/>
          <p:cNvSpPr txBox="1">
            <a:spLocks noChangeArrowheads="1"/>
          </p:cNvSpPr>
          <p:nvPr/>
        </p:nvSpPr>
        <p:spPr bwMode="auto">
          <a:xfrm>
            <a:off x="74002" y="93083"/>
            <a:ext cx="3184589" cy="408531"/>
          </a:xfrm>
          <a:prstGeom prst="rect">
            <a:avLst/>
          </a:prstGeom>
          <a:solidFill>
            <a:srgbClr val="000000"/>
          </a:solidFill>
          <a:ln w="9525">
            <a:noFill/>
            <a:miter lim="800000"/>
            <a:headEnd/>
            <a:tailEnd/>
          </a:ln>
        </p:spPr>
        <p:txBody>
          <a:bodyPr wrap="square" lIns="99779" tIns="49890" rIns="99779" bIns="49890">
            <a:spAutoFit/>
          </a:bodyPr>
          <a:lstStyle/>
          <a:p>
            <a:pPr algn="ctr" eaLnBrk="0" hangingPunct="0"/>
            <a:r>
              <a:rPr lang="en-US" dirty="0">
                <a:solidFill>
                  <a:srgbClr val="FFFFFF"/>
                </a:solidFill>
                <a:latin typeface="Comic Sans MS" panose="030F0702030302020204" pitchFamily="66" charset="0"/>
              </a:rPr>
              <a:t>Composition</a:t>
            </a:r>
          </a:p>
        </p:txBody>
      </p:sp>
      <p:sp>
        <p:nvSpPr>
          <p:cNvPr id="2" name="Rectangle 1"/>
          <p:cNvSpPr/>
          <p:nvPr/>
        </p:nvSpPr>
        <p:spPr>
          <a:xfrm>
            <a:off x="74002" y="562672"/>
            <a:ext cx="9881333" cy="646331"/>
          </a:xfrm>
          <a:prstGeom prst="rect">
            <a:avLst/>
          </a:prstGeom>
        </p:spPr>
        <p:txBody>
          <a:bodyPr wrap="square">
            <a:spAutoFit/>
          </a:bodyPr>
          <a:lstStyle/>
          <a:p>
            <a:r>
              <a:rPr lang="en-GB" sz="1800" dirty="0">
                <a:solidFill>
                  <a:srgbClr val="222222"/>
                </a:solidFill>
                <a:latin typeface="arial" panose="020B0604020202020204" pitchFamily="34" charset="0"/>
              </a:rPr>
              <a:t>Task: Use the still image to tell a story. For this you will need to take multiple shots from different angles that communicate a story to the viewer.</a:t>
            </a:r>
            <a:endParaRPr lang="en-GB" sz="1800" dirty="0"/>
          </a:p>
        </p:txBody>
      </p:sp>
      <p:pic>
        <p:nvPicPr>
          <p:cNvPr id="1026" name="Picture 2" descr="Film 11 &amp; 12 - DELVIEW MEDIA ARTS">
            <a:extLst>
              <a:ext uri="{FF2B5EF4-FFF2-40B4-BE49-F238E27FC236}">
                <a16:creationId xmlns:a16="http://schemas.microsoft.com/office/drawing/2014/main" id="{49F52D08-EE03-4B4B-9858-ADBD0D232F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0680" y="1274704"/>
            <a:ext cx="6025356" cy="581511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97CEA30-E62B-497E-95FC-0EF4A597D984}"/>
              </a:ext>
            </a:extLst>
          </p:cNvPr>
          <p:cNvSpPr txBox="1"/>
          <p:nvPr/>
        </p:nvSpPr>
        <p:spPr>
          <a:xfrm>
            <a:off x="74002" y="1177572"/>
            <a:ext cx="3976678" cy="5940088"/>
          </a:xfrm>
          <a:prstGeom prst="rect">
            <a:avLst/>
          </a:prstGeom>
          <a:noFill/>
        </p:spPr>
        <p:txBody>
          <a:bodyPr wrap="square" rtlCol="0">
            <a:spAutoFit/>
          </a:bodyPr>
          <a:lstStyle/>
          <a:p>
            <a:r>
              <a:rPr lang="en-GB" u="sng" dirty="0"/>
              <a:t>Task</a:t>
            </a:r>
          </a:p>
          <a:p>
            <a:r>
              <a:rPr lang="en-GB" dirty="0"/>
              <a:t>So with </a:t>
            </a:r>
            <a:r>
              <a:rPr lang="en-GB" dirty="0" err="1"/>
              <a:t>photostory</a:t>
            </a:r>
            <a:r>
              <a:rPr lang="en-GB" dirty="0"/>
              <a:t> and composition in mind, I want you to take a series of images that tell a story. The narrative (story) can be whatever you like but you need to think about how your images may communicate different things dependant on your angle, subject and what’s in shot. Once you have your images taken, have a look at arranging you images so they tell a story. Think about how each shot may represent different parts of a story then put them together in an order. Remember to experiment with lots of different angles whilst shooting and try to get a clear idea of what story you are trying to tell</a:t>
            </a:r>
          </a:p>
        </p:txBody>
      </p:sp>
    </p:spTree>
    <p:extLst>
      <p:ext uri="{BB962C8B-B14F-4D97-AF65-F5344CB8AC3E}">
        <p14:creationId xmlns:p14="http://schemas.microsoft.com/office/powerpoint/2010/main" val="3146941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11082</TotalTime>
  <Words>1013</Words>
  <Application>Microsoft Office PowerPoint</Application>
  <PresentationFormat>Custom</PresentationFormat>
  <Paragraphs>30</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Arial</vt:lpstr>
      <vt:lpstr>Calibri</vt:lpstr>
      <vt:lpstr>Comic Sans MS</vt:lpstr>
      <vt:lpstr>Gibson</vt:lpstr>
      <vt:lpstr>Proxima-Nova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Glaze</dc:creator>
  <cp:lastModifiedBy>haid33z@outlook.com</cp:lastModifiedBy>
  <cp:revision>154</cp:revision>
  <dcterms:created xsi:type="dcterms:W3CDTF">2016-06-22T19:38:51Z</dcterms:created>
  <dcterms:modified xsi:type="dcterms:W3CDTF">2020-06-22T10:01:17Z</dcterms:modified>
</cp:coreProperties>
</file>