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56" r:id="rId5"/>
    <p:sldId id="259" r:id="rId6"/>
    <p:sldId id="257" r:id="rId7"/>
    <p:sldId id="277" r:id="rId8"/>
    <p:sldId id="280" r:id="rId9"/>
    <p:sldId id="278" r:id="rId10"/>
    <p:sldId id="28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06" autoAdjust="0"/>
    <p:restoredTop sz="94660"/>
  </p:normalViewPr>
  <p:slideViewPr>
    <p:cSldViewPr snapToGrid="0">
      <p:cViewPr varScale="1">
        <p:scale>
          <a:sx n="57" d="100"/>
          <a:sy n="57" d="100"/>
        </p:scale>
        <p:origin x="4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B0846A-3EAD-4AEC-9C61-712E958227A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C1BA90-0336-4518-A909-B06218B10546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7D1E3F1C-E0D5-4DB8-B4D7-0E4B9B634C9D}" type="datetime1">
              <a:rPr lang="en-GB"/>
              <a:pPr lvl="0"/>
              <a:t>04/07/2021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4A00044-4940-4086-9497-62361726E5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4CBCF59-CDE7-4A4A-A015-A597AA64B252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6072B-2B2F-47BE-B193-8C27A5724A0F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783B7-C3F1-424B-B2E9-61FDAE1338A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0DD9CBD-F2C0-463A-970E-EC169ECDDD0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570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BD320F-975B-4A46-8072-44A81ABF9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6872B-3278-4840-B6CD-46224752C4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AFCD1-96C0-442C-8B04-9E3C7CFB51D9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E1BC513-5B2F-4A2A-8139-4DBB94FFFC88}" type="slidenum">
              <a:t>3</a:t>
            </a:fld>
            <a:endParaRPr lang="en-GB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 descr="Tag=AccentColor&#10;Flavor=Light&#10;Target=FillAndLine">
            <a:extLst>
              <a:ext uri="{FF2B5EF4-FFF2-40B4-BE49-F238E27FC236}">
                <a16:creationId xmlns:a16="http://schemas.microsoft.com/office/drawing/2014/main" id="{6AA0CC4B-0BD9-4DD8-A723-C716E3893302}"/>
              </a:ext>
            </a:extLst>
          </p:cNvPr>
          <p:cNvSpPr/>
          <p:nvPr/>
        </p:nvSpPr>
        <p:spPr>
          <a:xfrm>
            <a:off x="838203" y="4736884"/>
            <a:ext cx="4243593" cy="27432"/>
          </a:xfrm>
          <a:prstGeom prst="rect">
            <a:avLst/>
          </a:prstGeom>
          <a:solidFill>
            <a:srgbClr val="000000"/>
          </a:solidFill>
          <a:ln w="38103" cap="rnd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he Hand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95C56A-093D-4D0D-90AB-F96719C4D12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>
              <a:defRPr sz="96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FAF726D-D6EE-473B-95DF-453D42C2B39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/>
          <a:lstStyle>
            <a:lvl1pPr marL="0" indent="0">
              <a:buNone/>
              <a:defRPr sz="28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40C29E-C1AC-4E36-AD4A-78FCCE097A1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FD2676-4C67-420F-AC93-EE45E9FC75E9}" type="datetime1">
              <a:rPr lang="en-US"/>
              <a:pPr lvl="0"/>
              <a:t>7/4/2021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41F0F3-54CF-4800-A1DD-A8F09DD7D12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3C1330-4A30-4929-9046-1D45F26497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B8C41F-952C-4E77-A31C-4023F75461A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006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B989-5DBE-40A7-B425-A4C2226D687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310792-34C6-4658-A775-5F857018FA5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8DBFF-4EDF-4D11-BB14-E1599D8021E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E3DC7B-403F-4615-81DB-3907748DA066}" type="datetime1">
              <a:rPr lang="en-US"/>
              <a:pPr lvl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B1033-3759-4CA4-A0AB-D543564B99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180A4-5702-4F23-A64D-F0F2A6CF570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EA83BA-AF0D-45E5-B5E7-11F3339ACBE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4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313E10-AA28-4C25-B82D-6F5BED332C4A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41603-4DDE-4B3B-BE27-C12C70989B5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7639E-BC49-4500-9E6E-3C9C0A9B193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9A5A8D-C4B8-461A-86B4-7BF375910D72}" type="datetime1">
              <a:rPr lang="en-US"/>
              <a:pPr lvl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7ED3E-FE14-4275-AD3D-AFD0A37D8CA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7C0D7-3C11-4AF9-A3E3-0D6D8F4C4A4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568873-D289-4EF0-9F54-8E8E1EA5549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0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152A7-C619-4444-B448-E82085FE20C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4EC92-1DBB-4A00-BB14-BFA65DEBFDB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929384"/>
            <a:ext cx="10515600" cy="42519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88256-62F1-4C22-8D46-9ED83BB57E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22EB97-5C03-4B2C-BE7E-E68AD0AE1BC5}" type="datetime1">
              <a:rPr lang="en-US"/>
              <a:pPr lvl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D85C0-7216-41CD-B9CF-F5126FC3A3B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4330D-BFFC-4771-929F-B9D55BA1E0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4A2A96-C6B9-4C0B-9288-E2DF94126D80}" type="slidenum">
              <a:t>‹#›</a:t>
            </a:fld>
            <a:endParaRPr lang="en-US"/>
          </a:p>
        </p:txBody>
      </p:sp>
      <p:sp>
        <p:nvSpPr>
          <p:cNvPr id="7" name="Rectangle 7" descr="Tag=AccentColor&#10;Flavor=Light&#10;Target=FillAndLine">
            <a:extLst>
              <a:ext uri="{FF2B5EF4-FFF2-40B4-BE49-F238E27FC236}">
                <a16:creationId xmlns:a16="http://schemas.microsoft.com/office/drawing/2014/main" id="{7A8FD712-09E8-49F3-897E-ADDD90189257}"/>
              </a:ext>
            </a:extLst>
          </p:cNvPr>
          <p:cNvSpPr/>
          <p:nvPr/>
        </p:nvSpPr>
        <p:spPr>
          <a:xfrm>
            <a:off x="838203" y="1709928"/>
            <a:ext cx="10515600" cy="27432"/>
          </a:xfrm>
          <a:prstGeom prst="rect">
            <a:avLst/>
          </a:prstGeom>
          <a:solidFill>
            <a:srgbClr val="000000"/>
          </a:solidFill>
          <a:ln w="38103" cap="rnd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he Hand"/>
            </a:endParaRPr>
          </a:p>
        </p:txBody>
      </p:sp>
    </p:spTree>
    <p:extLst>
      <p:ext uri="{BB962C8B-B14F-4D97-AF65-F5344CB8AC3E}">
        <p14:creationId xmlns:p14="http://schemas.microsoft.com/office/powerpoint/2010/main" val="171287605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B7056-5EDF-4FD6-A6A6-54447D7A5D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/>
          <a:lstStyle>
            <a:lvl1pPr>
              <a:defRPr sz="8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9C9EC-189E-4793-88E4-AC20C3A516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/>
          <a:lstStyle>
            <a:lvl1pPr marL="0" indent="0">
              <a:buNone/>
              <a:defRPr sz="28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6A712-9ACA-4E19-B6BC-57336EA580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DA1CCA-CC52-4858-B128-88978C065CAA}" type="datetime1">
              <a:rPr lang="en-US"/>
              <a:pPr lvl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5CA21-9CB5-4E09-8E2C-E459434EC2B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E9075-4CBD-4F00-8363-3FB8222C27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B4B1B1-7A1A-4055-93A8-9C5F1EBE7C6A}" type="slidenum"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ED022F89-CC9E-4AE5-A4A2-B8152928A8D0}"/>
              </a:ext>
            </a:extLst>
          </p:cNvPr>
          <p:cNvSpPr/>
          <p:nvPr/>
        </p:nvSpPr>
        <p:spPr>
          <a:xfrm>
            <a:off x="838203" y="4736884"/>
            <a:ext cx="4243593" cy="27432"/>
          </a:xfrm>
          <a:prstGeom prst="rect">
            <a:avLst/>
          </a:prstGeom>
          <a:solidFill>
            <a:srgbClr val="000000"/>
          </a:solidFill>
          <a:ln w="38103" cap="rnd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he Hand"/>
            </a:endParaRPr>
          </a:p>
        </p:txBody>
      </p:sp>
    </p:spTree>
    <p:extLst>
      <p:ext uri="{BB962C8B-B14F-4D97-AF65-F5344CB8AC3E}">
        <p14:creationId xmlns:p14="http://schemas.microsoft.com/office/powerpoint/2010/main" val="85345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88BD-7434-4B48-831F-836F962E561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919EB-DF49-40CF-B315-92AE520BED9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929384"/>
            <a:ext cx="5181603" cy="4251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3ED895-88AD-4EC4-BF34-25D7CE75C34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929384"/>
            <a:ext cx="5181603" cy="4251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1133B-C0B7-4B8B-B654-BE8F57A9117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ADC7AF-925F-49F0-BE54-EAA877576BC8}" type="datetime1">
              <a:rPr lang="en-US"/>
              <a:pPr lvl="0"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207CE-6727-451E-BB79-64593D77554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C0148-4C62-4159-B3CE-AD89E47E84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AB9F1F-210C-44E7-A846-7618C7690EF3}" type="slidenum">
              <a:t>‹#›</a:t>
            </a:fld>
            <a:endParaRPr lang="en-US"/>
          </a:p>
        </p:txBody>
      </p:sp>
      <p:sp>
        <p:nvSpPr>
          <p:cNvPr id="8" name="Rectangle 8" descr="Tag=AccentColor&#10;Flavor=Light&#10;Target=FillAndLine">
            <a:extLst>
              <a:ext uri="{FF2B5EF4-FFF2-40B4-BE49-F238E27FC236}">
                <a16:creationId xmlns:a16="http://schemas.microsoft.com/office/drawing/2014/main" id="{041A7F13-8BF0-4026-993D-A4BB2B9B334C}"/>
              </a:ext>
            </a:extLst>
          </p:cNvPr>
          <p:cNvSpPr/>
          <p:nvPr/>
        </p:nvSpPr>
        <p:spPr>
          <a:xfrm>
            <a:off x="838203" y="1709928"/>
            <a:ext cx="10515600" cy="27432"/>
          </a:xfrm>
          <a:prstGeom prst="rect">
            <a:avLst/>
          </a:prstGeom>
          <a:solidFill>
            <a:srgbClr val="000000"/>
          </a:solidFill>
          <a:ln w="38103" cap="rnd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he Hand"/>
            </a:endParaRPr>
          </a:p>
        </p:txBody>
      </p:sp>
    </p:spTree>
    <p:extLst>
      <p:ext uri="{BB962C8B-B14F-4D97-AF65-F5344CB8AC3E}">
        <p14:creationId xmlns:p14="http://schemas.microsoft.com/office/powerpoint/2010/main" val="2294001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281FC-FF1B-4BDE-B923-FAD971EEE3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C917D-5C80-4C7B-ACF9-AA745A9338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938528"/>
            <a:ext cx="5157782" cy="823910"/>
          </a:xfrm>
        </p:spPr>
        <p:txBody>
          <a:bodyPr anchor="b"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FC830-8193-4209-83B6-8FAEA0F7EC7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926080"/>
            <a:ext cx="5157782" cy="32644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B8C0F8-5DD8-461A-A206-903B28D1AC6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938528"/>
            <a:ext cx="5183184" cy="823910"/>
          </a:xfrm>
        </p:spPr>
        <p:txBody>
          <a:bodyPr anchor="b"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44E226-5B4B-4B1C-A3AC-90C11AADAD2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926080"/>
            <a:ext cx="5183184" cy="326440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3B143-4D34-47D8-9C28-701F503168F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11B0AE-8096-4C1C-94E7-0CC3977648F1}" type="datetime1">
              <a:rPr lang="en-US"/>
              <a:pPr lvl="0"/>
              <a:t>7/4/2021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2A7C87-7D0E-48E3-A2D8-8B37A03B2E1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A55B-CD17-44EA-A473-14C0E9C45CA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BCA043-0502-40FE-A06D-2BB7D0BC8D25}" type="slidenum">
              <a:t>‹#›</a:t>
            </a:fld>
            <a:endParaRPr lang="en-US"/>
          </a:p>
        </p:txBody>
      </p:sp>
      <p:sp>
        <p:nvSpPr>
          <p:cNvPr id="10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94616DF4-61EF-46FF-B8CD-118EB9442681}"/>
              </a:ext>
            </a:extLst>
          </p:cNvPr>
          <p:cNvSpPr/>
          <p:nvPr/>
        </p:nvSpPr>
        <p:spPr>
          <a:xfrm>
            <a:off x="838203" y="1709928"/>
            <a:ext cx="10515600" cy="27432"/>
          </a:xfrm>
          <a:prstGeom prst="rect">
            <a:avLst/>
          </a:prstGeom>
          <a:solidFill>
            <a:srgbClr val="000000"/>
          </a:solidFill>
          <a:ln w="38103" cap="rnd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he Hand"/>
            </a:endParaRPr>
          </a:p>
        </p:txBody>
      </p:sp>
    </p:spTree>
    <p:extLst>
      <p:ext uri="{BB962C8B-B14F-4D97-AF65-F5344CB8AC3E}">
        <p14:creationId xmlns:p14="http://schemas.microsoft.com/office/powerpoint/2010/main" val="3289638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61F82-781A-4618-9ADE-17AB2B8F36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3703" y="1728216"/>
            <a:ext cx="7781544" cy="3392424"/>
          </a:xfrm>
        </p:spPr>
        <p:txBody>
          <a:bodyPr anchorCtr="1"/>
          <a:lstStyle>
            <a:lvl1pPr algn="ctr">
              <a:defRPr sz="7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5E4433-3020-43F2-AADA-F96B4E39FB9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9CFAB1-3F6B-482A-898E-40C7878807EB}" type="datetime1">
              <a:rPr lang="en-US"/>
              <a:pPr lvl="0"/>
              <a:t>7/4/2021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4B5B67-D852-48EB-A9E6-F4571307EC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E2BAD-CCFC-4589-8E9F-F4ED416CEBC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5EC563-D2AD-4F99-A6C7-226E39CD38CB}" type="slidenum"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994578-1987-4A65-9442-18615EC60888}"/>
              </a:ext>
            </a:extLst>
          </p:cNvPr>
          <p:cNvSpPr/>
          <p:nvPr/>
        </p:nvSpPr>
        <p:spPr>
          <a:xfrm>
            <a:off x="3974201" y="5126894"/>
            <a:ext cx="4243593" cy="27432"/>
          </a:xfrm>
          <a:prstGeom prst="rect">
            <a:avLst/>
          </a:prstGeom>
          <a:solidFill>
            <a:srgbClr val="000000"/>
          </a:solidFill>
          <a:ln w="38103" cap="rnd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The Hand"/>
            </a:endParaRPr>
          </a:p>
        </p:txBody>
      </p:sp>
    </p:spTree>
    <p:extLst>
      <p:ext uri="{BB962C8B-B14F-4D97-AF65-F5344CB8AC3E}">
        <p14:creationId xmlns:p14="http://schemas.microsoft.com/office/powerpoint/2010/main" val="829143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36858A-3C1E-49C2-A8E7-D62B15B299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3787384-7AD8-410D-B076-1913C2D69F62}" type="datetime1">
              <a:rPr lang="en-US"/>
              <a:pPr lvl="0"/>
              <a:t>7/4/2021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9A4E34-215A-44DE-A36A-2BD7F57C1C4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F352A-E2AD-4146-85D1-44D14B1677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0BD99C-7864-4DF5-915F-AFD064B640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13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E1968-6901-455C-B980-3FF24180F4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3429000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1A387-FEDE-4081-BD09-087F5AD00F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03520" y="548640"/>
            <a:ext cx="6053327" cy="5431536"/>
          </a:xfrm>
        </p:spPr>
        <p:txBody>
          <a:bodyPr anchor="ctr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56FE2-97A8-4C76-9E92-06A38FC485C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3977639"/>
            <a:ext cx="3932240" cy="20025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1D417-4215-4431-8BC1-23D144961B5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2AFA79-51E7-4B1C-8365-BF843FD7668A}" type="datetime1">
              <a:rPr lang="en-US"/>
              <a:pPr lvl="0"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B903E8-36B2-4135-9335-F7BBB48EF2D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A469CA-4E07-4FFB-B039-31E8376C74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C4AB3C-7A05-4952-ABA9-E46965375893}" type="slidenum"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A09AF7CF-5EA9-426A-8922-21C77EB0E74F}"/>
              </a:ext>
            </a:extLst>
          </p:cNvPr>
          <p:cNvSpPr/>
          <p:nvPr/>
        </p:nvSpPr>
        <p:spPr>
          <a:xfrm rot="5400013">
            <a:off x="2797487" y="3254140"/>
            <a:ext cx="4480560" cy="27432"/>
          </a:xfrm>
          <a:prstGeom prst="rect">
            <a:avLst/>
          </a:prstGeom>
          <a:solidFill>
            <a:srgbClr val="000000"/>
          </a:solidFill>
          <a:ln w="44448" cap="rnd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he Hand"/>
            </a:endParaRPr>
          </a:p>
        </p:txBody>
      </p:sp>
    </p:spTree>
    <p:extLst>
      <p:ext uri="{BB962C8B-B14F-4D97-AF65-F5344CB8AC3E}">
        <p14:creationId xmlns:p14="http://schemas.microsoft.com/office/powerpoint/2010/main" val="395244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27149-0CD3-4E38-8736-9539FEF712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1920" cy="3429000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F419A4-A8BD-4F4E-852A-C6BE40CC234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303520" y="548640"/>
            <a:ext cx="6053327" cy="54315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26BC17-7B02-4BC2-9155-74CE13C39AA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3977639"/>
            <a:ext cx="3931920" cy="20025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B92BD-F338-4E1F-BF70-06C40CDF268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D0DE9A-780C-43B8-A7A8-136C4576AE2B}" type="datetime1">
              <a:rPr lang="en-US"/>
              <a:pPr lvl="0"/>
              <a:t>7/4/2021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C57A6-32E8-476B-B03B-7728EDBE25C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EB3F8-749F-41BF-80F8-D70EDCB8685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100ADB-C451-433C-84EC-FDF2729D8A82}" type="slidenum"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3845361F-0908-424C-B9DD-A42034D93886}"/>
              </a:ext>
            </a:extLst>
          </p:cNvPr>
          <p:cNvSpPr/>
          <p:nvPr/>
        </p:nvSpPr>
        <p:spPr>
          <a:xfrm rot="5400013">
            <a:off x="2798064" y="3254140"/>
            <a:ext cx="4480560" cy="27432"/>
          </a:xfrm>
          <a:prstGeom prst="rect">
            <a:avLst/>
          </a:prstGeom>
          <a:solidFill>
            <a:srgbClr val="000000"/>
          </a:solidFill>
          <a:ln w="44448" cap="rnd">
            <a:solidFill>
              <a:srgbClr val="000000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he Hand"/>
            </a:endParaRPr>
          </a:p>
        </p:txBody>
      </p:sp>
    </p:spTree>
    <p:extLst>
      <p:ext uri="{BB962C8B-B14F-4D97-AF65-F5344CB8AC3E}">
        <p14:creationId xmlns:p14="http://schemas.microsoft.com/office/powerpoint/2010/main" val="1788431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E7858D-F0EA-4F37-A2D1-890AB34A9C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177B6D-FAAE-4AFE-8A74-9F21774B49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88EF5-F767-4280-9477-9D970672BC6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600" b="0" i="0" u="none" strike="noStrike" kern="1200" cap="none" spc="0" baseline="0">
                <a:solidFill>
                  <a:srgbClr val="898989"/>
                </a:solidFill>
                <a:uFillTx/>
                <a:latin typeface="The Hand"/>
              </a:defRPr>
            </a:lvl1pPr>
          </a:lstStyle>
          <a:p>
            <a:pPr lvl="0"/>
            <a:fld id="{21A0BE8F-40E7-4B91-ABF4-8AE3D162C04D}" type="datetime1">
              <a:rPr lang="en-US"/>
              <a:pPr lvl="0"/>
              <a:t>7/4/2021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8BE37-DC47-4180-9EE9-B34A0CB3FCE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600" b="0" i="0" u="none" strike="noStrike" kern="1200" cap="none" spc="0" baseline="0">
                <a:solidFill>
                  <a:srgbClr val="898989"/>
                </a:solidFill>
                <a:uFillTx/>
                <a:latin typeface="The Hand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69C92-4F0C-489E-8265-F679A8DBFE6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600" b="0" i="0" u="none" strike="noStrike" kern="1200" cap="none" spc="0" baseline="0">
                <a:solidFill>
                  <a:srgbClr val="898989"/>
                </a:solidFill>
                <a:uFillTx/>
                <a:latin typeface="The Hand"/>
              </a:defRPr>
            </a:lvl1pPr>
          </a:lstStyle>
          <a:p>
            <a:pPr lvl="0"/>
            <a:fld id="{7226C29A-3005-438D-A95C-18779BACC947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800" b="0" i="0" u="none" strike="noStrike" kern="1200" cap="none" spc="0" baseline="0">
          <a:solidFill>
            <a:srgbClr val="000000"/>
          </a:solidFill>
          <a:uFillTx/>
          <a:latin typeface="Modern Love"/>
        </a:defRPr>
      </a:lvl1pPr>
    </p:titleStyle>
    <p:bodyStyle>
      <a:lvl1pPr marL="228600" marR="0" lvl="0" indent="-228600" algn="l" defTabSz="914400" rtl="0" fontAlgn="auto" hangingPunct="1">
        <a:lnSpc>
          <a:spcPct val="11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3200" b="0" i="0" u="none" strike="noStrike" kern="1200" cap="none" spc="0" baseline="0">
          <a:solidFill>
            <a:srgbClr val="000000"/>
          </a:solidFill>
          <a:uFillTx/>
          <a:latin typeface="The Hand"/>
        </a:defRPr>
      </a:lvl1pPr>
      <a:lvl2pPr marL="685800" marR="0" lvl="1" indent="-228600" algn="l" defTabSz="914400" rtl="0" fontAlgn="auto" hangingPunct="1">
        <a:lnSpc>
          <a:spcPct val="11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The Hand"/>
        </a:defRPr>
      </a:lvl2pPr>
      <a:lvl3pPr marL="1143000" marR="0" lvl="2" indent="-228600" algn="l" defTabSz="914400" rtl="0" fontAlgn="auto" hangingPunct="1">
        <a:lnSpc>
          <a:spcPct val="11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The Hand"/>
        </a:defRPr>
      </a:lvl3pPr>
      <a:lvl4pPr marL="1600200" marR="0" lvl="3" indent="-228600" algn="l" defTabSz="914400" rtl="0" fontAlgn="auto" hangingPunct="1">
        <a:lnSpc>
          <a:spcPct val="11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The Hand"/>
        </a:defRPr>
      </a:lvl4pPr>
      <a:lvl5pPr marL="2057400" marR="0" lvl="4" indent="-228600" algn="l" defTabSz="914400" rtl="0" fontAlgn="auto" hangingPunct="1">
        <a:lnSpc>
          <a:spcPct val="11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The Hand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>
            <a:extLst>
              <a:ext uri="{FF2B5EF4-FFF2-40B4-BE49-F238E27FC236}">
                <a16:creationId xmlns:a16="http://schemas.microsoft.com/office/drawing/2014/main" id="{E7BC40ED-1ED2-4D39-BEBE-A3907044087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he Hand"/>
            </a:endParaRPr>
          </a:p>
        </p:txBody>
      </p:sp>
      <p:sp>
        <p:nvSpPr>
          <p:cNvPr id="3" name="Freeform: Shape 27">
            <a:extLst>
              <a:ext uri="{FF2B5EF4-FFF2-40B4-BE49-F238E27FC236}">
                <a16:creationId xmlns:a16="http://schemas.microsoft.com/office/drawing/2014/main" id="{A2F4274D-2A78-40EA-916E-C464A8A2199D}"/>
              </a:ext>
            </a:extLst>
          </p:cNvPr>
          <p:cNvSpPr>
            <a:spLocks noMove="1" noResize="1"/>
          </p:cNvSpPr>
          <p:nvPr/>
        </p:nvSpPr>
        <p:spPr>
          <a:xfrm>
            <a:off x="804854" y="614293"/>
            <a:ext cx="10577514" cy="55663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10577516"/>
              <a:gd name="f7" fmla="val 5566372"/>
              <a:gd name="f8" fmla="val 2871593"/>
              <a:gd name="f9" fmla="val 5218333"/>
              <a:gd name="f10" fmla="val 2990956"/>
              <a:gd name="f11" fmla="val 5269180"/>
              <a:gd name="f12" fmla="val 3517223"/>
              <a:gd name="f13" fmla="val 5383586"/>
              <a:gd name="f14" fmla="val 3890441"/>
              <a:gd name="f15" fmla="val 5441298"/>
              <a:gd name="f16" fmla="val 4162855"/>
              <a:gd name="f17" fmla="val 5483248"/>
              <a:gd name="f18" fmla="val 4828063"/>
              <a:gd name="f19" fmla="val 5526341"/>
              <a:gd name="f20" fmla="val 4931282"/>
              <a:gd name="f21" fmla="val 5506891"/>
              <a:gd name="f22" fmla="val 4236330"/>
              <a:gd name="f23" fmla="val 5449560"/>
              <a:gd name="f24" fmla="val 3552816"/>
              <a:gd name="f25" fmla="val 5364900"/>
              <a:gd name="f26" fmla="val 4720395"/>
              <a:gd name="f27" fmla="val 128662"/>
              <a:gd name="f28" fmla="val 4329266"/>
              <a:gd name="f29" fmla="val 138551"/>
              <a:gd name="f30" fmla="val 3939509"/>
              <a:gd name="f31" fmla="val 179153"/>
              <a:gd name="f32" fmla="val 3554723"/>
              <a:gd name="f33" fmla="val 250059"/>
              <a:gd name="f34" fmla="val 3195336"/>
              <a:gd name="f35" fmla="val 315207"/>
              <a:gd name="f36" fmla="val 2841707"/>
              <a:gd name="f37" fmla="val 408943"/>
              <a:gd name="f38" fmla="val 2497230"/>
              <a:gd name="f39" fmla="val 530354"/>
              <a:gd name="f40" fmla="val 2650917"/>
              <a:gd name="f41" fmla="val 485354"/>
              <a:gd name="f42" fmla="val 2804728"/>
              <a:gd name="f43" fmla="val 441372"/>
              <a:gd name="f44" fmla="val 2960194"/>
              <a:gd name="f45" fmla="val 403237"/>
              <a:gd name="f46" fmla="val 3296586"/>
              <a:gd name="f47" fmla="val 321538"/>
              <a:gd name="f48" fmla="val 3637121"/>
              <a:gd name="f49" fmla="val 257890"/>
              <a:gd name="f50" fmla="val 3980314"/>
              <a:gd name="f51" fmla="val 212560"/>
              <a:gd name="f52" fmla="val 4212050"/>
              <a:gd name="f53" fmla="val 181797"/>
              <a:gd name="f54" fmla="val 4444422"/>
              <a:gd name="f55" fmla="val 158280"/>
              <a:gd name="f56" fmla="val 4677428"/>
              <a:gd name="f57" fmla="val 139593"/>
              <a:gd name="f58" fmla="val 4704949"/>
              <a:gd name="f59" fmla="val 137369"/>
              <a:gd name="f60" fmla="val 4732915"/>
              <a:gd name="f61" fmla="val 4760675"/>
              <a:gd name="f62" fmla="val 134906"/>
              <a:gd name="f63" fmla="val 4792997"/>
              <a:gd name="f64" fmla="val 130123"/>
              <a:gd name="f65" fmla="val 4798006"/>
              <a:gd name="f66" fmla="val 130828"/>
              <a:gd name="f67" fmla="val 129381"/>
              <a:gd name="f68" fmla="val 4788863"/>
              <a:gd name="f69" fmla="val 129541"/>
              <a:gd name="f70" fmla="val 4766106"/>
              <a:gd name="f71" fmla="val 127801"/>
              <a:gd name="f72" fmla="val 4743237"/>
              <a:gd name="f73" fmla="val 127505"/>
              <a:gd name="f74" fmla="val 6438297"/>
              <a:gd name="f75" fmla="val 19"/>
              <a:gd name="f76" fmla="val 6802322"/>
              <a:gd name="f77" fmla="+- 0 0 887"/>
              <a:gd name="f78" fmla="val 7164203"/>
              <a:gd name="f79" fmla="val 31671"/>
              <a:gd name="f80" fmla="val 7523724"/>
              <a:gd name="f81" fmla="val 104129"/>
              <a:gd name="f82" fmla="val 7868594"/>
              <a:gd name="f83" fmla="val 172060"/>
              <a:gd name="f84" fmla="val 8204694"/>
              <a:gd name="f85" fmla="val 278661"/>
              <a:gd name="f86" fmla="val 8525668"/>
              <a:gd name="f87" fmla="val 421922"/>
              <a:gd name="f88" fmla="val 8886414"/>
              <a:gd name="f89" fmla="val 582180"/>
              <a:gd name="f90" fmla="val 9221001"/>
              <a:gd name="f91" fmla="val 795802"/>
              <a:gd name="f92" fmla="val 9518204"/>
              <a:gd name="f93" fmla="val 1055605"/>
              <a:gd name="f94" fmla="val 9701176"/>
              <a:gd name="f95" fmla="val 1214502"/>
              <a:gd name="f96" fmla="val 9865578"/>
              <a:gd name="f97" fmla="val 1393612"/>
              <a:gd name="f98" fmla="val 10008242"/>
              <a:gd name="f99" fmla="val 1589500"/>
              <a:gd name="f100" fmla="val 10117308"/>
              <a:gd name="f101" fmla="val 1741190"/>
              <a:gd name="f102" fmla="val 10222982"/>
              <a:gd name="f103" fmla="val 1895218"/>
              <a:gd name="f104" fmla="val 10325274"/>
              <a:gd name="f105" fmla="val 2051574"/>
              <a:gd name="f106" fmla="val 10446215"/>
              <a:gd name="f107" fmla="val 2231789"/>
              <a:gd name="f108" fmla="val 10528180"/>
              <a:gd name="f109" fmla="val 2435291"/>
              <a:gd name="f110" fmla="val 10565908"/>
              <a:gd name="f111" fmla="val 2649028"/>
              <a:gd name="f112" fmla="val 10584595"/>
              <a:gd name="f113" fmla="val 2757459"/>
              <a:gd name="f114" fmla="val 10583451"/>
              <a:gd name="f115" fmla="val 2862839"/>
              <a:gd name="f116" fmla="val 10542137"/>
              <a:gd name="f117" fmla="val 2966823"/>
              <a:gd name="f118" fmla="val 10530023"/>
              <a:gd name="f119" fmla="val 2999186"/>
              <a:gd name="f120" fmla="val 10520540"/>
              <a:gd name="f121" fmla="val 3032466"/>
              <a:gd name="f122" fmla="val 10513789"/>
              <a:gd name="f123" fmla="val 3066355"/>
              <a:gd name="f124" fmla="val 10490298"/>
              <a:gd name="f125" fmla="val 3169843"/>
              <a:gd name="f126" fmla="val 10458023"/>
              <a:gd name="f127" fmla="val 3271142"/>
              <a:gd name="f128" fmla="val 10417308"/>
              <a:gd name="f129" fmla="val 3369150"/>
              <a:gd name="f130" fmla="val 10279257"/>
              <a:gd name="f131" fmla="val 3703851"/>
              <a:gd name="f132" fmla="val 10062140"/>
              <a:gd name="f133" fmla="val 3980714"/>
              <a:gd name="f134" fmla="val 9794430"/>
              <a:gd name="f135" fmla="val 4220840"/>
              <a:gd name="f136" fmla="val 9475364"/>
              <a:gd name="f137" fmla="val 4506346"/>
              <a:gd name="f138" fmla="val 9109391"/>
              <a:gd name="f139" fmla="val 4716599"/>
              <a:gd name="f140" fmla="val 8719522"/>
              <a:gd name="f141" fmla="val 4888463"/>
              <a:gd name="f142" fmla="val 8388126"/>
              <a:gd name="f143" fmla="val 5034394"/>
              <a:gd name="f144" fmla="val 8044526"/>
              <a:gd name="f145" fmla="val 5145368"/>
              <a:gd name="f146" fmla="val 7693808"/>
              <a:gd name="f147" fmla="val 5234223"/>
              <a:gd name="f148" fmla="val 7495123"/>
              <a:gd name="f149" fmla="val 5285070"/>
              <a:gd name="f150" fmla="val 7294022"/>
              <a:gd name="f151" fmla="val 5324223"/>
              <a:gd name="f152" fmla="val 7092669"/>
              <a:gd name="f153" fmla="val 5363248"/>
              <a:gd name="f154" fmla="val 6809577"/>
              <a:gd name="f155" fmla="val 5418035"/>
              <a:gd name="f156" fmla="val 6527120"/>
              <a:gd name="f157" fmla="val 5474730"/>
              <a:gd name="f158" fmla="val 6240978"/>
              <a:gd name="f159" fmla="val 5507272"/>
              <a:gd name="f160" fmla="val 5982166"/>
              <a:gd name="f161" fmla="val 5536509"/>
              <a:gd name="f162" fmla="val 5722845"/>
              <a:gd name="f163" fmla="val 5554814"/>
              <a:gd name="f164" fmla="val 5462508"/>
              <a:gd name="f165" fmla="val 5559010"/>
              <a:gd name="f166" fmla="val 5103782"/>
              <a:gd name="f167" fmla="val 5564730"/>
              <a:gd name="f168" fmla="val 4744928"/>
              <a:gd name="f169" fmla="val 5576298"/>
              <a:gd name="f170" fmla="val 4386329"/>
              <a:gd name="f171" fmla="val 5548839"/>
              <a:gd name="f172" fmla="val 4089394"/>
              <a:gd name="f173" fmla="val 5527103"/>
              <a:gd name="f174" fmla="val 3793960"/>
              <a:gd name="f175" fmla="val 5488344"/>
              <a:gd name="f176" fmla="val 3501461"/>
              <a:gd name="f177" fmla="val 5432782"/>
              <a:gd name="f178" fmla="val 3204247"/>
              <a:gd name="f179" fmla="val 5374930"/>
              <a:gd name="f180" fmla="val 2911229"/>
              <a:gd name="f181" fmla="val 5297299"/>
              <a:gd name="f182" fmla="val 2624348"/>
              <a:gd name="f183" fmla="val 5200409"/>
              <a:gd name="f184" fmla="val 2488841"/>
              <a:gd name="f185" fmla="val 5154775"/>
              <a:gd name="f186" fmla="val 2358417"/>
              <a:gd name="f187" fmla="val 5094775"/>
              <a:gd name="f188" fmla="val 2221385"/>
              <a:gd name="f189" fmla="val 5053589"/>
              <a:gd name="f190" fmla="val 1859988"/>
              <a:gd name="f191" fmla="val 4945157"/>
              <a:gd name="f192" fmla="val 1506856"/>
              <a:gd name="f193" fmla="val 4815878"/>
              <a:gd name="f194" fmla="val 1173934"/>
              <a:gd name="f195" fmla="val 4636388"/>
              <a:gd name="f196" fmla="val 900250"/>
              <a:gd name="f197" fmla="val 4488931"/>
              <a:gd name="f198" fmla="val 647539"/>
              <a:gd name="f199" fmla="val 4313508"/>
              <a:gd name="f200" fmla="val 438176"/>
              <a:gd name="f201" fmla="val 4080883"/>
              <a:gd name="f202" fmla="val 146695"/>
              <a:gd name="f203" fmla="val 3757114"/>
              <a:gd name="f204" fmla="val 3178"/>
              <a:gd name="f205" fmla="val 3378811"/>
              <a:gd name="f206" fmla="val 18687"/>
              <a:gd name="f207" fmla="val 2942161"/>
              <a:gd name="f208" fmla="val 19582"/>
              <a:gd name="f209" fmla="val 2904814"/>
              <a:gd name="f210" fmla="val 13236"/>
              <a:gd name="f211" fmla="val 2867645"/>
              <a:gd name="f212" fmla="val 2832713"/>
              <a:gd name="f213" fmla="val 2747290"/>
              <a:gd name="f214" fmla="val 13474"/>
              <a:gd name="f215" fmla="val 2720341"/>
              <a:gd name="f216" fmla="val 10296"/>
              <a:gd name="f217" fmla="val 2690468"/>
              <a:gd name="f218" fmla="val 14746"/>
              <a:gd name="f219" fmla="val 2661993"/>
              <a:gd name="f220" fmla="val 54533"/>
              <a:gd name="f221" fmla="val 2409665"/>
              <a:gd name="f222" fmla="val 152923"/>
              <a:gd name="f223" fmla="val 2181106"/>
              <a:gd name="f224" fmla="val 292753"/>
              <a:gd name="f225" fmla="val 1968947"/>
              <a:gd name="f226" fmla="val 464108"/>
              <a:gd name="f227" fmla="val 1708991"/>
              <a:gd name="f228" fmla="val 680970"/>
              <a:gd name="f229" fmla="val 1491747"/>
              <a:gd name="f230" fmla="val 923893"/>
              <a:gd name="f231" fmla="val 1299417"/>
              <a:gd name="f232" fmla="val 1263678"/>
              <a:gd name="f233" fmla="val 1030182"/>
              <a:gd name="f234" fmla="val 1638930"/>
              <a:gd name="f235" fmla="val 820945"/>
              <a:gd name="f236" fmla="val 2035538"/>
              <a:gd name="f237" fmla="val 648828"/>
              <a:gd name="f238" fmla="val 2521001"/>
              <a:gd name="f239" fmla="val 438575"/>
              <a:gd name="f240" fmla="val 3025660"/>
              <a:gd name="f241" fmla="val 291755"/>
              <a:gd name="f242" fmla="val 3545571"/>
              <a:gd name="f243" fmla="val 196289"/>
              <a:gd name="f244" fmla="val 4094899"/>
              <a:gd name="f245" fmla="val 95674"/>
              <a:gd name="f246" fmla="val 4653670"/>
              <a:gd name="f247" fmla="val 56116"/>
              <a:gd name="f248" fmla="val 5211705"/>
              <a:gd name="f249" fmla="val 78323"/>
              <a:gd name="f250" fmla="val 5297128"/>
              <a:gd name="f251" fmla="val 81756"/>
              <a:gd name="f252" fmla="val 5383313"/>
              <a:gd name="f253" fmla="val 88620"/>
              <a:gd name="f254" fmla="val 5467720"/>
              <a:gd name="f255" fmla="val 77052"/>
              <a:gd name="f256" fmla="val 5669076"/>
              <a:gd name="f257" fmla="val 49467"/>
              <a:gd name="f258" fmla="val 5870557"/>
              <a:gd name="f259" fmla="val 24299"/>
              <a:gd name="f260" fmla="val 6073564"/>
              <a:gd name="f261" fmla="val 11840"/>
              <a:gd name="f262" fmla="val 6195374"/>
              <a:gd name="f263" fmla="val 4340"/>
              <a:gd name="f264" fmla="val 6316955"/>
              <a:gd name="f265" fmla="val 320"/>
              <a:gd name="f266" fmla="+- 0 0 -90"/>
              <a:gd name="f267" fmla="*/ f3 1 10577516"/>
              <a:gd name="f268" fmla="*/ f4 1 5566372"/>
              <a:gd name="f269" fmla="+- f7 0 f5"/>
              <a:gd name="f270" fmla="+- f6 0 f5"/>
              <a:gd name="f271" fmla="*/ f266 f0 1"/>
              <a:gd name="f272" fmla="*/ f270 1 10577516"/>
              <a:gd name="f273" fmla="*/ f269 1 5566372"/>
              <a:gd name="f274" fmla="*/ 2871593 f270 1"/>
              <a:gd name="f275" fmla="*/ 5218333 f269 1"/>
              <a:gd name="f276" fmla="*/ 3890441 f270 1"/>
              <a:gd name="f277" fmla="*/ 5441298 f269 1"/>
              <a:gd name="f278" fmla="*/ 4931282 f270 1"/>
              <a:gd name="f279" fmla="*/ 5506891 f269 1"/>
              <a:gd name="f280" fmla="*/ 4720395 f270 1"/>
              <a:gd name="f281" fmla="*/ 128662 f269 1"/>
              <a:gd name="f282" fmla="*/ 3554723 f270 1"/>
              <a:gd name="f283" fmla="*/ 250059 f269 1"/>
              <a:gd name="f284" fmla="*/ 2497230 f270 1"/>
              <a:gd name="f285" fmla="*/ 530354 f269 1"/>
              <a:gd name="f286" fmla="*/ 2960194 f270 1"/>
              <a:gd name="f287" fmla="*/ 403237 f269 1"/>
              <a:gd name="f288" fmla="*/ 3980314 f270 1"/>
              <a:gd name="f289" fmla="*/ 212560 f269 1"/>
              <a:gd name="f290" fmla="*/ 4677428 f270 1"/>
              <a:gd name="f291" fmla="*/ 139593 f269 1"/>
              <a:gd name="f292" fmla="*/ 4760675 f270 1"/>
              <a:gd name="f293" fmla="*/ 134906 f269 1"/>
              <a:gd name="f294" fmla="*/ 4792997 f270 1"/>
              <a:gd name="f295" fmla="*/ 130123 f269 1"/>
              <a:gd name="f296" fmla="*/ 4798006 f270 1"/>
              <a:gd name="f297" fmla="*/ 130828 f269 1"/>
              <a:gd name="f298" fmla="*/ 129381 f269 1"/>
              <a:gd name="f299" fmla="*/ 4788863 f270 1"/>
              <a:gd name="f300" fmla="*/ 129541 f269 1"/>
              <a:gd name="f301" fmla="*/ 6438297 f270 1"/>
              <a:gd name="f302" fmla="*/ 19 f269 1"/>
              <a:gd name="f303" fmla="*/ 7523724 f270 1"/>
              <a:gd name="f304" fmla="*/ 104129 f269 1"/>
              <a:gd name="f305" fmla="*/ 8525668 f270 1"/>
              <a:gd name="f306" fmla="*/ 421922 f269 1"/>
              <a:gd name="f307" fmla="*/ 9518204 f270 1"/>
              <a:gd name="f308" fmla="*/ 1055605 f269 1"/>
              <a:gd name="f309" fmla="*/ 10008242 f270 1"/>
              <a:gd name="f310" fmla="*/ 1589500 f269 1"/>
              <a:gd name="f311" fmla="*/ 10325274 f270 1"/>
              <a:gd name="f312" fmla="*/ 2051574 f269 1"/>
              <a:gd name="f313" fmla="*/ 10565908 f270 1"/>
              <a:gd name="f314" fmla="*/ 2649028 f269 1"/>
              <a:gd name="f315" fmla="*/ 10542137 f270 1"/>
              <a:gd name="f316" fmla="*/ 2966823 f269 1"/>
              <a:gd name="f317" fmla="*/ 10513789 f270 1"/>
              <a:gd name="f318" fmla="*/ 3066355 f269 1"/>
              <a:gd name="f319" fmla="*/ 10417308 f270 1"/>
              <a:gd name="f320" fmla="*/ 3369150 f269 1"/>
              <a:gd name="f321" fmla="*/ 9794430 f270 1"/>
              <a:gd name="f322" fmla="*/ 4220840 f269 1"/>
              <a:gd name="f323" fmla="*/ 8719522 f270 1"/>
              <a:gd name="f324" fmla="*/ 4888463 f269 1"/>
              <a:gd name="f325" fmla="*/ 7693808 f270 1"/>
              <a:gd name="f326" fmla="*/ 5234223 f269 1"/>
              <a:gd name="f327" fmla="*/ 7092669 f270 1"/>
              <a:gd name="f328" fmla="*/ 5363248 f269 1"/>
              <a:gd name="f329" fmla="*/ 6240978 f270 1"/>
              <a:gd name="f330" fmla="*/ 5507272 f269 1"/>
              <a:gd name="f331" fmla="*/ 5462508 f270 1"/>
              <a:gd name="f332" fmla="*/ 5559010 f269 1"/>
              <a:gd name="f333" fmla="*/ 4386329 f270 1"/>
              <a:gd name="f334" fmla="*/ 5548839 f269 1"/>
              <a:gd name="f335" fmla="*/ 3501461 f270 1"/>
              <a:gd name="f336" fmla="*/ 5432782 f269 1"/>
              <a:gd name="f337" fmla="*/ 2624348 f270 1"/>
              <a:gd name="f338" fmla="*/ 5200409 f269 1"/>
              <a:gd name="f339" fmla="*/ 2221385 f270 1"/>
              <a:gd name="f340" fmla="*/ 5053589 f269 1"/>
              <a:gd name="f341" fmla="*/ 1173934 f270 1"/>
              <a:gd name="f342" fmla="*/ 4636388 f269 1"/>
              <a:gd name="f343" fmla="*/ 438176 f270 1"/>
              <a:gd name="f344" fmla="*/ 4080883 f269 1"/>
              <a:gd name="f345" fmla="*/ 18687 f270 1"/>
              <a:gd name="f346" fmla="*/ 2942161 f269 1"/>
              <a:gd name="f347" fmla="*/ 0 f270 1"/>
              <a:gd name="f348" fmla="*/ 2832713 f269 1"/>
              <a:gd name="f349" fmla="*/ 2747290 f269 1"/>
              <a:gd name="f350" fmla="*/ 14746 f270 1"/>
              <a:gd name="f351" fmla="*/ 2661993 f269 1"/>
              <a:gd name="f352" fmla="*/ 292753 f270 1"/>
              <a:gd name="f353" fmla="*/ 1968947 f269 1"/>
              <a:gd name="f354" fmla="*/ 923893 f270 1"/>
              <a:gd name="f355" fmla="*/ 1299417 f269 1"/>
              <a:gd name="f356" fmla="*/ 2035538 f270 1"/>
              <a:gd name="f357" fmla="*/ 648828 f269 1"/>
              <a:gd name="f358" fmla="*/ 3545571 f270 1"/>
              <a:gd name="f359" fmla="*/ 196289 f269 1"/>
              <a:gd name="f360" fmla="*/ 5211705 f270 1"/>
              <a:gd name="f361" fmla="*/ 78323 f269 1"/>
              <a:gd name="f362" fmla="*/ 5467720 f270 1"/>
              <a:gd name="f363" fmla="*/ 77052 f269 1"/>
              <a:gd name="f364" fmla="*/ 6073564 f270 1"/>
              <a:gd name="f365" fmla="*/ 11840 f269 1"/>
              <a:gd name="f366" fmla="*/ f271 1 f2"/>
              <a:gd name="f367" fmla="*/ f274 1 10577516"/>
              <a:gd name="f368" fmla="*/ f275 1 5566372"/>
              <a:gd name="f369" fmla="*/ f276 1 10577516"/>
              <a:gd name="f370" fmla="*/ f277 1 5566372"/>
              <a:gd name="f371" fmla="*/ f278 1 10577516"/>
              <a:gd name="f372" fmla="*/ f279 1 5566372"/>
              <a:gd name="f373" fmla="*/ f280 1 10577516"/>
              <a:gd name="f374" fmla="*/ f281 1 5566372"/>
              <a:gd name="f375" fmla="*/ f282 1 10577516"/>
              <a:gd name="f376" fmla="*/ f283 1 5566372"/>
              <a:gd name="f377" fmla="*/ f284 1 10577516"/>
              <a:gd name="f378" fmla="*/ f285 1 5566372"/>
              <a:gd name="f379" fmla="*/ f286 1 10577516"/>
              <a:gd name="f380" fmla="*/ f287 1 5566372"/>
              <a:gd name="f381" fmla="*/ f288 1 10577516"/>
              <a:gd name="f382" fmla="*/ f289 1 5566372"/>
              <a:gd name="f383" fmla="*/ f290 1 10577516"/>
              <a:gd name="f384" fmla="*/ f291 1 5566372"/>
              <a:gd name="f385" fmla="*/ f292 1 10577516"/>
              <a:gd name="f386" fmla="*/ f293 1 5566372"/>
              <a:gd name="f387" fmla="*/ f294 1 10577516"/>
              <a:gd name="f388" fmla="*/ f295 1 5566372"/>
              <a:gd name="f389" fmla="*/ f296 1 10577516"/>
              <a:gd name="f390" fmla="*/ f297 1 5566372"/>
              <a:gd name="f391" fmla="*/ f298 1 5566372"/>
              <a:gd name="f392" fmla="*/ f299 1 10577516"/>
              <a:gd name="f393" fmla="*/ f300 1 5566372"/>
              <a:gd name="f394" fmla="*/ f301 1 10577516"/>
              <a:gd name="f395" fmla="*/ f302 1 5566372"/>
              <a:gd name="f396" fmla="*/ f303 1 10577516"/>
              <a:gd name="f397" fmla="*/ f304 1 5566372"/>
              <a:gd name="f398" fmla="*/ f305 1 10577516"/>
              <a:gd name="f399" fmla="*/ f306 1 5566372"/>
              <a:gd name="f400" fmla="*/ f307 1 10577516"/>
              <a:gd name="f401" fmla="*/ f308 1 5566372"/>
              <a:gd name="f402" fmla="*/ f309 1 10577516"/>
              <a:gd name="f403" fmla="*/ f310 1 5566372"/>
              <a:gd name="f404" fmla="*/ f311 1 10577516"/>
              <a:gd name="f405" fmla="*/ f312 1 5566372"/>
              <a:gd name="f406" fmla="*/ f313 1 10577516"/>
              <a:gd name="f407" fmla="*/ f314 1 5566372"/>
              <a:gd name="f408" fmla="*/ f315 1 10577516"/>
              <a:gd name="f409" fmla="*/ f316 1 5566372"/>
              <a:gd name="f410" fmla="*/ f317 1 10577516"/>
              <a:gd name="f411" fmla="*/ f318 1 5566372"/>
              <a:gd name="f412" fmla="*/ f319 1 10577516"/>
              <a:gd name="f413" fmla="*/ f320 1 5566372"/>
              <a:gd name="f414" fmla="*/ f321 1 10577516"/>
              <a:gd name="f415" fmla="*/ f322 1 5566372"/>
              <a:gd name="f416" fmla="*/ f323 1 10577516"/>
              <a:gd name="f417" fmla="*/ f324 1 5566372"/>
              <a:gd name="f418" fmla="*/ f325 1 10577516"/>
              <a:gd name="f419" fmla="*/ f326 1 5566372"/>
              <a:gd name="f420" fmla="*/ f327 1 10577516"/>
              <a:gd name="f421" fmla="*/ f328 1 5566372"/>
              <a:gd name="f422" fmla="*/ f329 1 10577516"/>
              <a:gd name="f423" fmla="*/ f330 1 5566372"/>
              <a:gd name="f424" fmla="*/ f331 1 10577516"/>
              <a:gd name="f425" fmla="*/ f332 1 5566372"/>
              <a:gd name="f426" fmla="*/ f333 1 10577516"/>
              <a:gd name="f427" fmla="*/ f334 1 5566372"/>
              <a:gd name="f428" fmla="*/ f335 1 10577516"/>
              <a:gd name="f429" fmla="*/ f336 1 5566372"/>
              <a:gd name="f430" fmla="*/ f337 1 10577516"/>
              <a:gd name="f431" fmla="*/ f338 1 5566372"/>
              <a:gd name="f432" fmla="*/ f339 1 10577516"/>
              <a:gd name="f433" fmla="*/ f340 1 5566372"/>
              <a:gd name="f434" fmla="*/ f341 1 10577516"/>
              <a:gd name="f435" fmla="*/ f342 1 5566372"/>
              <a:gd name="f436" fmla="*/ f343 1 10577516"/>
              <a:gd name="f437" fmla="*/ f344 1 5566372"/>
              <a:gd name="f438" fmla="*/ f345 1 10577516"/>
              <a:gd name="f439" fmla="*/ f346 1 5566372"/>
              <a:gd name="f440" fmla="*/ f347 1 10577516"/>
              <a:gd name="f441" fmla="*/ f348 1 5566372"/>
              <a:gd name="f442" fmla="*/ f349 1 5566372"/>
              <a:gd name="f443" fmla="*/ f350 1 10577516"/>
              <a:gd name="f444" fmla="*/ f351 1 5566372"/>
              <a:gd name="f445" fmla="*/ f352 1 10577516"/>
              <a:gd name="f446" fmla="*/ f353 1 5566372"/>
              <a:gd name="f447" fmla="*/ f354 1 10577516"/>
              <a:gd name="f448" fmla="*/ f355 1 5566372"/>
              <a:gd name="f449" fmla="*/ f356 1 10577516"/>
              <a:gd name="f450" fmla="*/ f357 1 5566372"/>
              <a:gd name="f451" fmla="*/ f358 1 10577516"/>
              <a:gd name="f452" fmla="*/ f359 1 5566372"/>
              <a:gd name="f453" fmla="*/ f360 1 10577516"/>
              <a:gd name="f454" fmla="*/ f361 1 5566372"/>
              <a:gd name="f455" fmla="*/ f362 1 10577516"/>
              <a:gd name="f456" fmla="*/ f363 1 5566372"/>
              <a:gd name="f457" fmla="*/ f364 1 10577516"/>
              <a:gd name="f458" fmla="*/ f365 1 5566372"/>
              <a:gd name="f459" fmla="*/ f5 1 f272"/>
              <a:gd name="f460" fmla="*/ f6 1 f272"/>
              <a:gd name="f461" fmla="*/ f5 1 f273"/>
              <a:gd name="f462" fmla="*/ f7 1 f273"/>
              <a:gd name="f463" fmla="+- f366 0 f1"/>
              <a:gd name="f464" fmla="*/ f367 1 f272"/>
              <a:gd name="f465" fmla="*/ f368 1 f273"/>
              <a:gd name="f466" fmla="*/ f369 1 f272"/>
              <a:gd name="f467" fmla="*/ f370 1 f273"/>
              <a:gd name="f468" fmla="*/ f371 1 f272"/>
              <a:gd name="f469" fmla="*/ f372 1 f273"/>
              <a:gd name="f470" fmla="*/ f373 1 f272"/>
              <a:gd name="f471" fmla="*/ f374 1 f273"/>
              <a:gd name="f472" fmla="*/ f375 1 f272"/>
              <a:gd name="f473" fmla="*/ f376 1 f273"/>
              <a:gd name="f474" fmla="*/ f377 1 f272"/>
              <a:gd name="f475" fmla="*/ f378 1 f273"/>
              <a:gd name="f476" fmla="*/ f379 1 f272"/>
              <a:gd name="f477" fmla="*/ f380 1 f273"/>
              <a:gd name="f478" fmla="*/ f381 1 f272"/>
              <a:gd name="f479" fmla="*/ f382 1 f273"/>
              <a:gd name="f480" fmla="*/ f383 1 f272"/>
              <a:gd name="f481" fmla="*/ f384 1 f273"/>
              <a:gd name="f482" fmla="*/ f385 1 f272"/>
              <a:gd name="f483" fmla="*/ f386 1 f273"/>
              <a:gd name="f484" fmla="*/ f387 1 f272"/>
              <a:gd name="f485" fmla="*/ f388 1 f273"/>
              <a:gd name="f486" fmla="*/ f389 1 f272"/>
              <a:gd name="f487" fmla="*/ f390 1 f273"/>
              <a:gd name="f488" fmla="*/ f391 1 f273"/>
              <a:gd name="f489" fmla="*/ f392 1 f272"/>
              <a:gd name="f490" fmla="*/ f393 1 f273"/>
              <a:gd name="f491" fmla="*/ f394 1 f272"/>
              <a:gd name="f492" fmla="*/ f395 1 f273"/>
              <a:gd name="f493" fmla="*/ f396 1 f272"/>
              <a:gd name="f494" fmla="*/ f397 1 f273"/>
              <a:gd name="f495" fmla="*/ f398 1 f272"/>
              <a:gd name="f496" fmla="*/ f399 1 f273"/>
              <a:gd name="f497" fmla="*/ f400 1 f272"/>
              <a:gd name="f498" fmla="*/ f401 1 f273"/>
              <a:gd name="f499" fmla="*/ f402 1 f272"/>
              <a:gd name="f500" fmla="*/ f403 1 f273"/>
              <a:gd name="f501" fmla="*/ f404 1 f272"/>
              <a:gd name="f502" fmla="*/ f405 1 f273"/>
              <a:gd name="f503" fmla="*/ f406 1 f272"/>
              <a:gd name="f504" fmla="*/ f407 1 f273"/>
              <a:gd name="f505" fmla="*/ f408 1 f272"/>
              <a:gd name="f506" fmla="*/ f409 1 f273"/>
              <a:gd name="f507" fmla="*/ f410 1 f272"/>
              <a:gd name="f508" fmla="*/ f411 1 f273"/>
              <a:gd name="f509" fmla="*/ f412 1 f272"/>
              <a:gd name="f510" fmla="*/ f413 1 f273"/>
              <a:gd name="f511" fmla="*/ f414 1 f272"/>
              <a:gd name="f512" fmla="*/ f415 1 f273"/>
              <a:gd name="f513" fmla="*/ f416 1 f272"/>
              <a:gd name="f514" fmla="*/ f417 1 f273"/>
              <a:gd name="f515" fmla="*/ f418 1 f272"/>
              <a:gd name="f516" fmla="*/ f419 1 f273"/>
              <a:gd name="f517" fmla="*/ f420 1 f272"/>
              <a:gd name="f518" fmla="*/ f421 1 f273"/>
              <a:gd name="f519" fmla="*/ f422 1 f272"/>
              <a:gd name="f520" fmla="*/ f423 1 f273"/>
              <a:gd name="f521" fmla="*/ f424 1 f272"/>
              <a:gd name="f522" fmla="*/ f425 1 f273"/>
              <a:gd name="f523" fmla="*/ f426 1 f272"/>
              <a:gd name="f524" fmla="*/ f427 1 f273"/>
              <a:gd name="f525" fmla="*/ f428 1 f272"/>
              <a:gd name="f526" fmla="*/ f429 1 f273"/>
              <a:gd name="f527" fmla="*/ f430 1 f272"/>
              <a:gd name="f528" fmla="*/ f431 1 f273"/>
              <a:gd name="f529" fmla="*/ f432 1 f272"/>
              <a:gd name="f530" fmla="*/ f433 1 f273"/>
              <a:gd name="f531" fmla="*/ f434 1 f272"/>
              <a:gd name="f532" fmla="*/ f435 1 f273"/>
              <a:gd name="f533" fmla="*/ f436 1 f272"/>
              <a:gd name="f534" fmla="*/ f437 1 f273"/>
              <a:gd name="f535" fmla="*/ f438 1 f272"/>
              <a:gd name="f536" fmla="*/ f439 1 f273"/>
              <a:gd name="f537" fmla="*/ f440 1 f272"/>
              <a:gd name="f538" fmla="*/ f441 1 f273"/>
              <a:gd name="f539" fmla="*/ f442 1 f273"/>
              <a:gd name="f540" fmla="*/ f443 1 f272"/>
              <a:gd name="f541" fmla="*/ f444 1 f273"/>
              <a:gd name="f542" fmla="*/ f445 1 f272"/>
              <a:gd name="f543" fmla="*/ f446 1 f273"/>
              <a:gd name="f544" fmla="*/ f447 1 f272"/>
              <a:gd name="f545" fmla="*/ f448 1 f273"/>
              <a:gd name="f546" fmla="*/ f449 1 f272"/>
              <a:gd name="f547" fmla="*/ f450 1 f273"/>
              <a:gd name="f548" fmla="*/ f451 1 f272"/>
              <a:gd name="f549" fmla="*/ f452 1 f273"/>
              <a:gd name="f550" fmla="*/ f453 1 f272"/>
              <a:gd name="f551" fmla="*/ f454 1 f273"/>
              <a:gd name="f552" fmla="*/ f455 1 f272"/>
              <a:gd name="f553" fmla="*/ f456 1 f273"/>
              <a:gd name="f554" fmla="*/ f457 1 f272"/>
              <a:gd name="f555" fmla="*/ f458 1 f273"/>
              <a:gd name="f556" fmla="*/ f459 f267 1"/>
              <a:gd name="f557" fmla="*/ f460 f267 1"/>
              <a:gd name="f558" fmla="*/ f462 f268 1"/>
              <a:gd name="f559" fmla="*/ f461 f268 1"/>
              <a:gd name="f560" fmla="*/ f464 f267 1"/>
              <a:gd name="f561" fmla="*/ f465 f268 1"/>
              <a:gd name="f562" fmla="*/ f466 f267 1"/>
              <a:gd name="f563" fmla="*/ f467 f268 1"/>
              <a:gd name="f564" fmla="*/ f468 f267 1"/>
              <a:gd name="f565" fmla="*/ f469 f268 1"/>
              <a:gd name="f566" fmla="*/ f470 f267 1"/>
              <a:gd name="f567" fmla="*/ f471 f268 1"/>
              <a:gd name="f568" fmla="*/ f472 f267 1"/>
              <a:gd name="f569" fmla="*/ f473 f268 1"/>
              <a:gd name="f570" fmla="*/ f474 f267 1"/>
              <a:gd name="f571" fmla="*/ f475 f268 1"/>
              <a:gd name="f572" fmla="*/ f476 f267 1"/>
              <a:gd name="f573" fmla="*/ f477 f268 1"/>
              <a:gd name="f574" fmla="*/ f478 f267 1"/>
              <a:gd name="f575" fmla="*/ f479 f268 1"/>
              <a:gd name="f576" fmla="*/ f480 f267 1"/>
              <a:gd name="f577" fmla="*/ f481 f268 1"/>
              <a:gd name="f578" fmla="*/ f482 f267 1"/>
              <a:gd name="f579" fmla="*/ f483 f268 1"/>
              <a:gd name="f580" fmla="*/ f484 f267 1"/>
              <a:gd name="f581" fmla="*/ f485 f268 1"/>
              <a:gd name="f582" fmla="*/ f486 f267 1"/>
              <a:gd name="f583" fmla="*/ f487 f268 1"/>
              <a:gd name="f584" fmla="*/ f488 f268 1"/>
              <a:gd name="f585" fmla="*/ f489 f267 1"/>
              <a:gd name="f586" fmla="*/ f490 f268 1"/>
              <a:gd name="f587" fmla="*/ f491 f267 1"/>
              <a:gd name="f588" fmla="*/ f492 f268 1"/>
              <a:gd name="f589" fmla="*/ f493 f267 1"/>
              <a:gd name="f590" fmla="*/ f494 f268 1"/>
              <a:gd name="f591" fmla="*/ f495 f267 1"/>
              <a:gd name="f592" fmla="*/ f496 f268 1"/>
              <a:gd name="f593" fmla="*/ f497 f267 1"/>
              <a:gd name="f594" fmla="*/ f498 f268 1"/>
              <a:gd name="f595" fmla="*/ f499 f267 1"/>
              <a:gd name="f596" fmla="*/ f500 f268 1"/>
              <a:gd name="f597" fmla="*/ f501 f267 1"/>
              <a:gd name="f598" fmla="*/ f502 f268 1"/>
              <a:gd name="f599" fmla="*/ f503 f267 1"/>
              <a:gd name="f600" fmla="*/ f504 f268 1"/>
              <a:gd name="f601" fmla="*/ f505 f267 1"/>
              <a:gd name="f602" fmla="*/ f506 f268 1"/>
              <a:gd name="f603" fmla="*/ f507 f267 1"/>
              <a:gd name="f604" fmla="*/ f508 f268 1"/>
              <a:gd name="f605" fmla="*/ f509 f267 1"/>
              <a:gd name="f606" fmla="*/ f510 f268 1"/>
              <a:gd name="f607" fmla="*/ f511 f267 1"/>
              <a:gd name="f608" fmla="*/ f512 f268 1"/>
              <a:gd name="f609" fmla="*/ f513 f267 1"/>
              <a:gd name="f610" fmla="*/ f514 f268 1"/>
              <a:gd name="f611" fmla="*/ f515 f267 1"/>
              <a:gd name="f612" fmla="*/ f516 f268 1"/>
              <a:gd name="f613" fmla="*/ f517 f267 1"/>
              <a:gd name="f614" fmla="*/ f518 f268 1"/>
              <a:gd name="f615" fmla="*/ f519 f267 1"/>
              <a:gd name="f616" fmla="*/ f520 f268 1"/>
              <a:gd name="f617" fmla="*/ f521 f267 1"/>
              <a:gd name="f618" fmla="*/ f522 f268 1"/>
              <a:gd name="f619" fmla="*/ f523 f267 1"/>
              <a:gd name="f620" fmla="*/ f524 f268 1"/>
              <a:gd name="f621" fmla="*/ f525 f267 1"/>
              <a:gd name="f622" fmla="*/ f526 f268 1"/>
              <a:gd name="f623" fmla="*/ f527 f267 1"/>
              <a:gd name="f624" fmla="*/ f528 f268 1"/>
              <a:gd name="f625" fmla="*/ f529 f267 1"/>
              <a:gd name="f626" fmla="*/ f530 f268 1"/>
              <a:gd name="f627" fmla="*/ f531 f267 1"/>
              <a:gd name="f628" fmla="*/ f532 f268 1"/>
              <a:gd name="f629" fmla="*/ f533 f267 1"/>
              <a:gd name="f630" fmla="*/ f534 f268 1"/>
              <a:gd name="f631" fmla="*/ f535 f267 1"/>
              <a:gd name="f632" fmla="*/ f536 f268 1"/>
              <a:gd name="f633" fmla="*/ f537 f267 1"/>
              <a:gd name="f634" fmla="*/ f538 f268 1"/>
              <a:gd name="f635" fmla="*/ f539 f268 1"/>
              <a:gd name="f636" fmla="*/ f540 f267 1"/>
              <a:gd name="f637" fmla="*/ f541 f268 1"/>
              <a:gd name="f638" fmla="*/ f542 f267 1"/>
              <a:gd name="f639" fmla="*/ f543 f268 1"/>
              <a:gd name="f640" fmla="*/ f544 f267 1"/>
              <a:gd name="f641" fmla="*/ f545 f268 1"/>
              <a:gd name="f642" fmla="*/ f546 f267 1"/>
              <a:gd name="f643" fmla="*/ f547 f268 1"/>
              <a:gd name="f644" fmla="*/ f548 f267 1"/>
              <a:gd name="f645" fmla="*/ f549 f268 1"/>
              <a:gd name="f646" fmla="*/ f550 f267 1"/>
              <a:gd name="f647" fmla="*/ f551 f268 1"/>
              <a:gd name="f648" fmla="*/ f552 f267 1"/>
              <a:gd name="f649" fmla="*/ f553 f268 1"/>
              <a:gd name="f650" fmla="*/ f554 f267 1"/>
              <a:gd name="f651" fmla="*/ f555 f26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63">
                <a:pos x="f560" y="f561"/>
              </a:cxn>
              <a:cxn ang="f463">
                <a:pos x="f562" y="f563"/>
              </a:cxn>
              <a:cxn ang="f463">
                <a:pos x="f564" y="f565"/>
              </a:cxn>
              <a:cxn ang="f463">
                <a:pos x="f560" y="f561"/>
              </a:cxn>
              <a:cxn ang="f463">
                <a:pos x="f566" y="f567"/>
              </a:cxn>
              <a:cxn ang="f463">
                <a:pos x="f568" y="f569"/>
              </a:cxn>
              <a:cxn ang="f463">
                <a:pos x="f570" y="f571"/>
              </a:cxn>
              <a:cxn ang="f463">
                <a:pos x="f572" y="f573"/>
              </a:cxn>
              <a:cxn ang="f463">
                <a:pos x="f574" y="f575"/>
              </a:cxn>
              <a:cxn ang="f463">
                <a:pos x="f576" y="f577"/>
              </a:cxn>
              <a:cxn ang="f463">
                <a:pos x="f578" y="f579"/>
              </a:cxn>
              <a:cxn ang="f463">
                <a:pos x="f580" y="f581"/>
              </a:cxn>
              <a:cxn ang="f463">
                <a:pos x="f582" y="f583"/>
              </a:cxn>
              <a:cxn ang="f463">
                <a:pos x="f582" y="f584"/>
              </a:cxn>
              <a:cxn ang="f463">
                <a:pos x="f580" y="f581"/>
              </a:cxn>
              <a:cxn ang="f463">
                <a:pos x="f585" y="f586"/>
              </a:cxn>
              <a:cxn ang="f463">
                <a:pos x="f566" y="f567"/>
              </a:cxn>
              <a:cxn ang="f463">
                <a:pos x="f587" y="f588"/>
              </a:cxn>
              <a:cxn ang="f463">
                <a:pos x="f589" y="f590"/>
              </a:cxn>
              <a:cxn ang="f463">
                <a:pos x="f591" y="f592"/>
              </a:cxn>
              <a:cxn ang="f463">
                <a:pos x="f593" y="f594"/>
              </a:cxn>
              <a:cxn ang="f463">
                <a:pos x="f595" y="f596"/>
              </a:cxn>
              <a:cxn ang="f463">
                <a:pos x="f597" y="f598"/>
              </a:cxn>
              <a:cxn ang="f463">
                <a:pos x="f599" y="f600"/>
              </a:cxn>
              <a:cxn ang="f463">
                <a:pos x="f601" y="f602"/>
              </a:cxn>
              <a:cxn ang="f463">
                <a:pos x="f603" y="f604"/>
              </a:cxn>
              <a:cxn ang="f463">
                <a:pos x="f605" y="f606"/>
              </a:cxn>
              <a:cxn ang="f463">
                <a:pos x="f607" y="f608"/>
              </a:cxn>
              <a:cxn ang="f463">
                <a:pos x="f609" y="f610"/>
              </a:cxn>
              <a:cxn ang="f463">
                <a:pos x="f611" y="f612"/>
              </a:cxn>
              <a:cxn ang="f463">
                <a:pos x="f613" y="f614"/>
              </a:cxn>
              <a:cxn ang="f463">
                <a:pos x="f615" y="f616"/>
              </a:cxn>
              <a:cxn ang="f463">
                <a:pos x="f617" y="f618"/>
              </a:cxn>
              <a:cxn ang="f463">
                <a:pos x="f619" y="f620"/>
              </a:cxn>
              <a:cxn ang="f463">
                <a:pos x="f621" y="f622"/>
              </a:cxn>
              <a:cxn ang="f463">
                <a:pos x="f623" y="f624"/>
              </a:cxn>
              <a:cxn ang="f463">
                <a:pos x="f625" y="f626"/>
              </a:cxn>
              <a:cxn ang="f463">
                <a:pos x="f627" y="f628"/>
              </a:cxn>
              <a:cxn ang="f463">
                <a:pos x="f629" y="f630"/>
              </a:cxn>
              <a:cxn ang="f463">
                <a:pos x="f631" y="f632"/>
              </a:cxn>
              <a:cxn ang="f463">
                <a:pos x="f633" y="f634"/>
              </a:cxn>
              <a:cxn ang="f463">
                <a:pos x="f633" y="f635"/>
              </a:cxn>
              <a:cxn ang="f463">
                <a:pos x="f636" y="f637"/>
              </a:cxn>
              <a:cxn ang="f463">
                <a:pos x="f638" y="f639"/>
              </a:cxn>
              <a:cxn ang="f463">
                <a:pos x="f640" y="f641"/>
              </a:cxn>
              <a:cxn ang="f463">
                <a:pos x="f642" y="f643"/>
              </a:cxn>
              <a:cxn ang="f463">
                <a:pos x="f644" y="f645"/>
              </a:cxn>
              <a:cxn ang="f463">
                <a:pos x="f646" y="f647"/>
              </a:cxn>
              <a:cxn ang="f463">
                <a:pos x="f648" y="f649"/>
              </a:cxn>
              <a:cxn ang="f463">
                <a:pos x="f650" y="f651"/>
              </a:cxn>
              <a:cxn ang="f463">
                <a:pos x="f587" y="f588"/>
              </a:cxn>
            </a:cxnLst>
            <a:rect l="f556" t="f559" r="f557" b="f558"/>
            <a:pathLst>
              <a:path w="10577516" h="5566372">
                <a:moveTo>
                  <a:pt x="f8" y="f9"/>
                </a:move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20" y="f21"/>
                </a:cubicBezTo>
                <a:cubicBezTo>
                  <a:pt x="f22" y="f23"/>
                  <a:pt x="f24" y="f25"/>
                  <a:pt x="f8" y="f9"/>
                </a:cubicBezTo>
                <a:close/>
                <a:moveTo>
                  <a:pt x="f26" y="f27"/>
                </a:move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48" y="f49"/>
                  <a:pt x="f50" y="f51"/>
                </a:cubicBezTo>
                <a:cubicBezTo>
                  <a:pt x="f52" y="f53"/>
                  <a:pt x="f54" y="f55"/>
                  <a:pt x="f56" y="f57"/>
                </a:cubicBezTo>
                <a:cubicBezTo>
                  <a:pt x="f58" y="f59"/>
                  <a:pt x="f60" y="f59"/>
                  <a:pt x="f61" y="f62"/>
                </a:cubicBezTo>
                <a:lnTo>
                  <a:pt x="f63" y="f64"/>
                </a:lnTo>
                <a:lnTo>
                  <a:pt x="f65" y="f66"/>
                </a:lnTo>
                <a:lnTo>
                  <a:pt x="f65" y="f67"/>
                </a:lnTo>
                <a:lnTo>
                  <a:pt x="f63" y="f64"/>
                </a:lnTo>
                <a:lnTo>
                  <a:pt x="f68" y="f69"/>
                </a:lnTo>
                <a:cubicBezTo>
                  <a:pt x="f70" y="f71"/>
                  <a:pt x="f72" y="f73"/>
                  <a:pt x="f26" y="f27"/>
                </a:cubicBezTo>
                <a:close/>
                <a:moveTo>
                  <a:pt x="f74" y="f75"/>
                </a:moveTo>
                <a:cubicBezTo>
                  <a:pt x="f76" y="f77"/>
                  <a:pt x="f78" y="f79"/>
                  <a:pt x="f80" y="f81"/>
                </a:cubicBezTo>
                <a:cubicBezTo>
                  <a:pt x="f82" y="f83"/>
                  <a:pt x="f84" y="f85"/>
                  <a:pt x="f86" y="f87"/>
                </a:cubicBezTo>
                <a:cubicBezTo>
                  <a:pt x="f88" y="f89"/>
                  <a:pt x="f90" y="f91"/>
                  <a:pt x="f92" y="f93"/>
                </a:cubicBezTo>
                <a:cubicBezTo>
                  <a:pt x="f94" y="f95"/>
                  <a:pt x="f96" y="f97"/>
                  <a:pt x="f98" y="f99"/>
                </a:cubicBezTo>
                <a:cubicBezTo>
                  <a:pt x="f100" y="f101"/>
                  <a:pt x="f102" y="f103"/>
                  <a:pt x="f104" y="f105"/>
                </a:cubicBezTo>
                <a:cubicBezTo>
                  <a:pt x="f106" y="f107"/>
                  <a:pt x="f108" y="f109"/>
                  <a:pt x="f110" y="f111"/>
                </a:cubicBezTo>
                <a:cubicBezTo>
                  <a:pt x="f112" y="f113"/>
                  <a:pt x="f114" y="f115"/>
                  <a:pt x="f116" y="f117"/>
                </a:cubicBezTo>
                <a:cubicBezTo>
                  <a:pt x="f118" y="f119"/>
                  <a:pt x="f120" y="f121"/>
                  <a:pt x="f122" y="f123"/>
                </a:cubicBezTo>
                <a:cubicBezTo>
                  <a:pt x="f124" y="f125"/>
                  <a:pt x="f126" y="f127"/>
                  <a:pt x="f128" y="f129"/>
                </a:cubicBezTo>
                <a:cubicBezTo>
                  <a:pt x="f130" y="f131"/>
                  <a:pt x="f132" y="f133"/>
                  <a:pt x="f134" y="f135"/>
                </a:cubicBezTo>
                <a:cubicBezTo>
                  <a:pt x="f136" y="f137"/>
                  <a:pt x="f138" y="f139"/>
                  <a:pt x="f140" y="f141"/>
                </a:cubicBezTo>
                <a:cubicBezTo>
                  <a:pt x="f142" y="f143"/>
                  <a:pt x="f144" y="f145"/>
                  <a:pt x="f146" y="f147"/>
                </a:cubicBezTo>
                <a:cubicBezTo>
                  <a:pt x="f148" y="f149"/>
                  <a:pt x="f150" y="f151"/>
                  <a:pt x="f152" y="f153"/>
                </a:cubicBezTo>
                <a:cubicBezTo>
                  <a:pt x="f154" y="f155"/>
                  <a:pt x="f156" y="f157"/>
                  <a:pt x="f158" y="f159"/>
                </a:cubicBezTo>
                <a:cubicBezTo>
                  <a:pt x="f160" y="f161"/>
                  <a:pt x="f162" y="f163"/>
                  <a:pt x="f164" y="f165"/>
                </a:cubicBezTo>
                <a:cubicBezTo>
                  <a:pt x="f166" y="f167"/>
                  <a:pt x="f168" y="f169"/>
                  <a:pt x="f170" y="f171"/>
                </a:cubicBezTo>
                <a:cubicBezTo>
                  <a:pt x="f172" y="f173"/>
                  <a:pt x="f174" y="f175"/>
                  <a:pt x="f176" y="f177"/>
                </a:cubicBezTo>
                <a:cubicBezTo>
                  <a:pt x="f178" y="f179"/>
                  <a:pt x="f180" y="f181"/>
                  <a:pt x="f182" y="f183"/>
                </a:cubicBezTo>
                <a:cubicBezTo>
                  <a:pt x="f184" y="f185"/>
                  <a:pt x="f186" y="f187"/>
                  <a:pt x="f188" y="f189"/>
                </a:cubicBezTo>
                <a:cubicBezTo>
                  <a:pt x="f190" y="f191"/>
                  <a:pt x="f192" y="f193"/>
                  <a:pt x="f194" y="f195"/>
                </a:cubicBezTo>
                <a:cubicBezTo>
                  <a:pt x="f196" y="f197"/>
                  <a:pt x="f198" y="f199"/>
                  <a:pt x="f200" y="f201"/>
                </a:cubicBezTo>
                <a:cubicBezTo>
                  <a:pt x="f202" y="f203"/>
                  <a:pt x="f204" y="f205"/>
                  <a:pt x="f206" y="f207"/>
                </a:cubicBezTo>
                <a:cubicBezTo>
                  <a:pt x="f208" y="f209"/>
                  <a:pt x="f210" y="f211"/>
                  <a:pt x="f5" y="f212"/>
                </a:cubicBezTo>
                <a:lnTo>
                  <a:pt x="f5" y="f213"/>
                </a:lnTo>
                <a:cubicBezTo>
                  <a:pt x="f214" y="f215"/>
                  <a:pt x="f216" y="f217"/>
                  <a:pt x="f218" y="f219"/>
                </a:cubicBezTo>
                <a:cubicBezTo>
                  <a:pt x="f220" y="f221"/>
                  <a:pt x="f222" y="f223"/>
                  <a:pt x="f224" y="f225"/>
                </a:cubicBezTo>
                <a:cubicBezTo>
                  <a:pt x="f226" y="f227"/>
                  <a:pt x="f228" y="f229"/>
                  <a:pt x="f230" y="f231"/>
                </a:cubicBezTo>
                <a:cubicBezTo>
                  <a:pt x="f232" y="f233"/>
                  <a:pt x="f234" y="f235"/>
                  <a:pt x="f236" y="f237"/>
                </a:cubicBezTo>
                <a:cubicBezTo>
                  <a:pt x="f238" y="f239"/>
                  <a:pt x="f240" y="f241"/>
                  <a:pt x="f242" y="f243"/>
                </a:cubicBezTo>
                <a:cubicBezTo>
                  <a:pt x="f244" y="f245"/>
                  <a:pt x="f246" y="f247"/>
                  <a:pt x="f248" y="f249"/>
                </a:cubicBezTo>
                <a:cubicBezTo>
                  <a:pt x="f250" y="f251"/>
                  <a:pt x="f252" y="f253"/>
                  <a:pt x="f254" y="f255"/>
                </a:cubicBezTo>
                <a:cubicBezTo>
                  <a:pt x="f256" y="f257"/>
                  <a:pt x="f258" y="f259"/>
                  <a:pt x="f260" y="f261"/>
                </a:cubicBezTo>
                <a:cubicBezTo>
                  <a:pt x="f262" y="f263"/>
                  <a:pt x="f264" y="f265"/>
                  <a:pt x="f74" y="f75"/>
                </a:cubicBezTo>
                <a:close/>
              </a:path>
            </a:pathLst>
          </a:custGeom>
          <a:solidFill>
            <a:srgbClr val="BB5A41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he Hand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146A28-9A2B-492D-B67F-76D37577F4E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161477" y="1073171"/>
            <a:ext cx="7540022" cy="2453838"/>
          </a:xfrm>
        </p:spPr>
        <p:txBody>
          <a:bodyPr anchorCtr="1">
            <a:normAutofit/>
          </a:bodyPr>
          <a:lstStyle/>
          <a:p>
            <a:pPr lvl="0" algn="ctr">
              <a:lnSpc>
                <a:spcPct val="90000"/>
              </a:lnSpc>
            </a:pPr>
            <a:r>
              <a:rPr lang="en-GB" sz="6800" dirty="0">
                <a:solidFill>
                  <a:srgbClr val="FFFFFF"/>
                </a:solidFill>
              </a:rPr>
              <a:t>Performing Arts at </a:t>
            </a:r>
            <a:r>
              <a:rPr lang="en-GB" sz="6800" dirty="0" err="1">
                <a:solidFill>
                  <a:srgbClr val="FFFFFF"/>
                </a:solidFill>
              </a:rPr>
              <a:t>Parkhall</a:t>
            </a:r>
            <a:endParaRPr lang="en-GB" sz="6800" dirty="0">
              <a:solidFill>
                <a:srgbClr val="FFFFFF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BD8A4398-29F0-4034-9DD9-11691DE2626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28974" y="4599432"/>
            <a:ext cx="5734046" cy="934589"/>
          </a:xfrm>
        </p:spPr>
        <p:txBody>
          <a:bodyPr anchorCtr="1"/>
          <a:lstStyle/>
          <a:p>
            <a:pPr lvl="0" algn="ctr"/>
            <a:r>
              <a:rPr lang="en-GB" sz="3200" dirty="0">
                <a:solidFill>
                  <a:srgbClr val="FFFFFF"/>
                </a:solidFill>
              </a:rPr>
              <a:t>Year 6 transition 2021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E8D1AB-F3DF-4A57-8454-EF17A70348DC}"/>
              </a:ext>
            </a:extLst>
          </p:cNvPr>
          <p:cNvSpPr>
            <a:spLocks noMove="1" noResize="1"/>
          </p:cNvSpPr>
          <p:nvPr/>
        </p:nvSpPr>
        <p:spPr>
          <a:xfrm>
            <a:off x="3974201" y="4419423"/>
            <a:ext cx="4243593" cy="27432"/>
          </a:xfrm>
          <a:prstGeom prst="rect">
            <a:avLst/>
          </a:prstGeom>
          <a:solidFill>
            <a:srgbClr val="FFFFFF"/>
          </a:solidFill>
          <a:ln w="38103" cap="rnd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The Ha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7175D-15AE-4F5D-902A-C11CBD61F3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lvl="0" algn="r"/>
            <a:r>
              <a:rPr lang="en-GB" sz="4000" dirty="0">
                <a:solidFill>
                  <a:srgbClr val="FFFFFF"/>
                </a:solidFill>
                <a:latin typeface="Century Gothic" panose="020B0502020202020204" pitchFamily="34" charset="0"/>
              </a:rPr>
              <a:t>Welcome to  Performing Arts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A273B-CED7-4FE0-B831-30E40A0B6CF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 anchorCtr="1">
            <a:normAutofit/>
          </a:bodyPr>
          <a:lstStyle/>
          <a:p>
            <a:r>
              <a:rPr lang="en-GB" sz="2000">
                <a:latin typeface="Century Gothic" panose="020B0502020202020204" pitchFamily="34" charset="0"/>
              </a:rPr>
              <a:t>At Park Hall Academy Performing Arts is delivered for 4hrs every 2 weeks.</a:t>
            </a:r>
          </a:p>
          <a:p>
            <a:r>
              <a:rPr lang="en-GB" sz="2000">
                <a:latin typeface="Century Gothic" panose="020B0502020202020204" pitchFamily="34" charset="0"/>
              </a:rPr>
              <a:t>You will have lessons in Dance, Drama, Music and Production.</a:t>
            </a:r>
          </a:p>
          <a:p>
            <a:r>
              <a:rPr lang="en-GB" sz="2000">
                <a:latin typeface="Century Gothic" panose="020B0502020202020204" pitchFamily="34" charset="0"/>
              </a:rPr>
              <a:t>You will have at least 4 different teachers</a:t>
            </a:r>
          </a:p>
          <a:p>
            <a:r>
              <a:rPr lang="en-GB" sz="2000">
                <a:latin typeface="Century Gothic" panose="020B0502020202020204" pitchFamily="34" charset="0"/>
              </a:rPr>
              <a:t>Mrs Cullum-Kenyon (Head of Performing Arts)</a:t>
            </a:r>
          </a:p>
          <a:p>
            <a:r>
              <a:rPr lang="en-GB" sz="2000">
                <a:latin typeface="Century Gothic" panose="020B0502020202020204" pitchFamily="34" charset="0"/>
              </a:rPr>
              <a:t>Mrs Kirby (Dance and Drama teacher)</a:t>
            </a:r>
          </a:p>
          <a:p>
            <a:r>
              <a:rPr lang="en-GB" sz="2000">
                <a:latin typeface="Century Gothic" panose="020B0502020202020204" pitchFamily="34" charset="0"/>
              </a:rPr>
              <a:t>Miss Googan (Dance and Drama teacher)</a:t>
            </a:r>
          </a:p>
          <a:p>
            <a:r>
              <a:rPr lang="en-GB" sz="2000">
                <a:latin typeface="Century Gothic" panose="020B0502020202020204" pitchFamily="34" charset="0"/>
              </a:rPr>
              <a:t>Miss Hill (Music Teacher)</a:t>
            </a:r>
          </a:p>
          <a:p>
            <a:r>
              <a:rPr lang="en-GB" sz="2000">
                <a:latin typeface="Century Gothic" panose="020B0502020202020204" pitchFamily="34" charset="0"/>
              </a:rPr>
              <a:t>We have a Dance Studio, three drama studio’s, a Music studio, A band rehearsal room, three small rehearsal spaces and an Academy Theatre.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B26D3B-2576-41F1-AC8A-755264622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94" y="4356011"/>
            <a:ext cx="3639627" cy="229229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12B815-A216-4557-A681-1AEE21B09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674" y="34592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15149-D258-4131-B23C-B5F82E70223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Today your learning journey is to…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71118-6F72-4287-B567-BD6AC85310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929384"/>
            <a:ext cx="10515600" cy="2110599"/>
          </a:xfrm>
          <a:solidFill>
            <a:srgbClr val="FADAD3"/>
          </a:solidFill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en-GB" dirty="0">
                <a:solidFill>
                  <a:srgbClr val="202124"/>
                </a:solidFill>
                <a:latin typeface="arial" pitchFamily="34"/>
              </a:rPr>
              <a:t>Take on the role of performer AND designer </a:t>
            </a:r>
          </a:p>
          <a:p>
            <a:pPr marL="0" lvl="0" indent="0" algn="ctr">
              <a:buNone/>
            </a:pPr>
            <a:r>
              <a:rPr lang="en-GB" dirty="0">
                <a:solidFill>
                  <a:srgbClr val="202124"/>
                </a:solidFill>
                <a:latin typeface="arial" pitchFamily="34"/>
              </a:rPr>
              <a:t>SO THAT</a:t>
            </a:r>
          </a:p>
          <a:p>
            <a:pPr marL="0" lvl="0" indent="0" algn="ctr">
              <a:buNone/>
            </a:pPr>
            <a:r>
              <a:rPr lang="en-GB" dirty="0">
                <a:solidFill>
                  <a:srgbClr val="202124"/>
                </a:solidFill>
                <a:latin typeface="arial" pitchFamily="34"/>
              </a:rPr>
              <a:t>You can discover some of the things we study in Performing Arts at Park Hall Academy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2C2AAA-135F-4FF2-A99E-865293C1989D}"/>
              </a:ext>
            </a:extLst>
          </p:cNvPr>
          <p:cNvSpPr txBox="1"/>
          <p:nvPr/>
        </p:nvSpPr>
        <p:spPr>
          <a:xfrm>
            <a:off x="642994" y="5198723"/>
            <a:ext cx="7093446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A quick practical starter: Can you get into height order from smallest to tallest without talking?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4B09A9-CEBA-416D-9A3D-B796CB4C1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976" y="215528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A5951-63EE-4613-854B-8AF058599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82" y="2672210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3400" kern="1200" dirty="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+mj-cs"/>
              </a:rPr>
              <a:t>Task 1 - You are going to find the meanings to these key words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18EABD0-6D5D-45DC-8A39-39DF674A2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3619" t="29899" r="52753" b="13203"/>
          <a:stretch/>
        </p:blipFill>
        <p:spPr>
          <a:xfrm>
            <a:off x="5003325" y="467208"/>
            <a:ext cx="6223953" cy="5923584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5A557D-AB36-45B6-A416-0CDDC31DFC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6102" y="4222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0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A5951-63EE-4613-854B-8AF058599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5759757"/>
          </a:xfrm>
        </p:spPr>
        <p:txBody>
          <a:bodyPr anchor="b"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en-GB" sz="3600" dirty="0">
                <a:solidFill>
                  <a:srgbClr val="FFFFFF"/>
                </a:solidFill>
                <a:latin typeface="Century Gothic" panose="020B0502020202020204" pitchFamily="34" charset="0"/>
              </a:rPr>
              <a:t>Task 2 - You are now going to take on the role of PERFORMER and go through the process a professional actor would do if they were just awarded a leading role</a:t>
            </a:r>
            <a:r>
              <a:rPr lang="en-GB" sz="3600" dirty="0">
                <a:solidFill>
                  <a:srgbClr val="FFFFFF"/>
                </a:solidFill>
              </a:rPr>
              <a:t>.</a:t>
            </a:r>
            <a:br>
              <a:rPr lang="en-GB" sz="3600" dirty="0">
                <a:solidFill>
                  <a:srgbClr val="FFFFFF"/>
                </a:solidFill>
              </a:rPr>
            </a:br>
            <a:endParaRPr lang="en-GB" sz="25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FA6CE-B54A-441F-AE0C-5403B4745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pPr marL="514350" indent="-514350">
              <a:buAutoNum type="arabicParenR"/>
            </a:pPr>
            <a:r>
              <a:rPr lang="en-GB" sz="2000" dirty="0">
                <a:latin typeface="Century Gothic" panose="020B0502020202020204" pitchFamily="34" charset="0"/>
              </a:rPr>
              <a:t>In two’s </a:t>
            </a:r>
            <a:r>
              <a:rPr lang="en-GB" sz="2000" b="1" dirty="0">
                <a:latin typeface="Century Gothic" panose="020B0502020202020204" pitchFamily="34" charset="0"/>
              </a:rPr>
              <a:t>read –through </a:t>
            </a:r>
            <a:r>
              <a:rPr lang="en-GB" sz="2000" dirty="0">
                <a:latin typeface="Century Gothic" panose="020B0502020202020204" pitchFamily="34" charset="0"/>
              </a:rPr>
              <a:t>the script</a:t>
            </a:r>
          </a:p>
          <a:p>
            <a:pPr marL="514350" indent="-514350">
              <a:buAutoNum type="arabicParenR"/>
            </a:pPr>
            <a:r>
              <a:rPr lang="en-GB" sz="2000" dirty="0">
                <a:latin typeface="Century Gothic" panose="020B0502020202020204" pitchFamily="34" charset="0"/>
              </a:rPr>
              <a:t>What </a:t>
            </a:r>
            <a:r>
              <a:rPr lang="en-GB" sz="2000" b="1" dirty="0">
                <a:latin typeface="Century Gothic" panose="020B0502020202020204" pitchFamily="34" charset="0"/>
              </a:rPr>
              <a:t>characters</a:t>
            </a:r>
            <a:r>
              <a:rPr lang="en-GB" sz="2000" dirty="0">
                <a:latin typeface="Century Gothic" panose="020B0502020202020204" pitchFamily="34" charset="0"/>
              </a:rPr>
              <a:t> are they? Where are they? Who will you play?</a:t>
            </a:r>
          </a:p>
          <a:p>
            <a:pPr marL="514350" indent="-514350">
              <a:buAutoNum type="arabicParenR"/>
            </a:pPr>
            <a:r>
              <a:rPr lang="en-GB" sz="2000" dirty="0">
                <a:latin typeface="Century Gothic" panose="020B0502020202020204" pitchFamily="34" charset="0"/>
              </a:rPr>
              <a:t>Once you have decided on your character think about how you will bring this </a:t>
            </a:r>
            <a:r>
              <a:rPr lang="en-GB" sz="2000" b="1" dirty="0">
                <a:latin typeface="Century Gothic" panose="020B0502020202020204" pitchFamily="34" charset="0"/>
              </a:rPr>
              <a:t>script</a:t>
            </a:r>
            <a:r>
              <a:rPr lang="en-GB" sz="2000" dirty="0">
                <a:latin typeface="Century Gothic" panose="020B0502020202020204" pitchFamily="34" charset="0"/>
              </a:rPr>
              <a:t> to life from page to stage. What </a:t>
            </a:r>
            <a:r>
              <a:rPr lang="en-GB" sz="2000" b="1" dirty="0">
                <a:latin typeface="Century Gothic" panose="020B0502020202020204" pitchFamily="34" charset="0"/>
              </a:rPr>
              <a:t>gestures</a:t>
            </a:r>
            <a:r>
              <a:rPr lang="en-GB" sz="2000" dirty="0">
                <a:latin typeface="Century Gothic" panose="020B0502020202020204" pitchFamily="34" charset="0"/>
              </a:rPr>
              <a:t> might you add to </a:t>
            </a:r>
            <a:r>
              <a:rPr lang="en-GB" sz="2000" b="1" dirty="0">
                <a:latin typeface="Century Gothic" panose="020B0502020202020204" pitchFamily="34" charset="0"/>
              </a:rPr>
              <a:t>enhance</a:t>
            </a:r>
            <a:r>
              <a:rPr lang="en-GB" sz="2000" dirty="0">
                <a:latin typeface="Century Gothic" panose="020B0502020202020204" pitchFamily="34" charset="0"/>
              </a:rPr>
              <a:t> the character? what words will you </a:t>
            </a:r>
            <a:r>
              <a:rPr lang="en-GB" sz="2000" b="1" dirty="0">
                <a:latin typeface="Century Gothic" panose="020B0502020202020204" pitchFamily="34" charset="0"/>
              </a:rPr>
              <a:t>emphasise</a:t>
            </a:r>
            <a:r>
              <a:rPr lang="en-GB" sz="2000" dirty="0">
                <a:latin typeface="Century Gothic" panose="020B0502020202020204" pitchFamily="34" charset="0"/>
              </a:rPr>
              <a:t>? what </a:t>
            </a:r>
            <a:r>
              <a:rPr lang="en-GB" sz="2000" b="1" dirty="0">
                <a:latin typeface="Century Gothic" panose="020B0502020202020204" pitchFamily="34" charset="0"/>
              </a:rPr>
              <a:t>facial expression </a:t>
            </a:r>
            <a:r>
              <a:rPr lang="en-GB" sz="2000" dirty="0">
                <a:latin typeface="Century Gothic" panose="020B0502020202020204" pitchFamily="34" charset="0"/>
              </a:rPr>
              <a:t>will you use?</a:t>
            </a:r>
          </a:p>
          <a:p>
            <a:pPr marL="514350" indent="-514350">
              <a:buAutoNum type="arabicParenR"/>
            </a:pPr>
            <a:r>
              <a:rPr lang="en-GB" sz="2000" dirty="0">
                <a:latin typeface="Century Gothic" panose="020B0502020202020204" pitchFamily="34" charset="0"/>
              </a:rPr>
              <a:t>Once you have decided on all of these things then </a:t>
            </a:r>
            <a:r>
              <a:rPr lang="en-GB" sz="2000" b="1" dirty="0">
                <a:latin typeface="Century Gothic" panose="020B0502020202020204" pitchFamily="34" charset="0"/>
              </a:rPr>
              <a:t>block out </a:t>
            </a:r>
            <a:r>
              <a:rPr lang="en-GB" sz="2000" dirty="0">
                <a:latin typeface="Century Gothic" panose="020B0502020202020204" pitchFamily="34" charset="0"/>
              </a:rPr>
              <a:t>the scene</a:t>
            </a:r>
          </a:p>
          <a:p>
            <a:pPr marL="514350" indent="-514350">
              <a:buAutoNum type="arabicParenR"/>
            </a:pPr>
            <a:r>
              <a:rPr lang="en-GB" sz="2000" dirty="0">
                <a:latin typeface="Century Gothic" panose="020B0502020202020204" pitchFamily="34" charset="0"/>
              </a:rPr>
              <a:t>Perform for your peers – when watching someone think about </a:t>
            </a:r>
            <a:r>
              <a:rPr lang="en-GB" sz="2000" b="1" dirty="0">
                <a:latin typeface="Century Gothic" panose="020B0502020202020204" pitchFamily="34" charset="0"/>
              </a:rPr>
              <a:t>what they did well </a:t>
            </a:r>
            <a:r>
              <a:rPr lang="en-GB" sz="2000" dirty="0">
                <a:latin typeface="Century Gothic" panose="020B0502020202020204" pitchFamily="34" charset="0"/>
              </a:rPr>
              <a:t>and </a:t>
            </a:r>
            <a:r>
              <a:rPr lang="en-GB" sz="2000" b="1" dirty="0">
                <a:latin typeface="Century Gothic" panose="020B0502020202020204" pitchFamily="34" charset="0"/>
              </a:rPr>
              <a:t>what could they do to improve</a:t>
            </a:r>
            <a:r>
              <a:rPr lang="en-GB" sz="2000" dirty="0"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3F5553-69AC-4F44-A193-02CC8D09F0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194" y="25019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1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FD936-830E-4BCD-AF1E-09461EEB5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564"/>
            <a:ext cx="10515600" cy="1325559"/>
          </a:xfrm>
        </p:spPr>
        <p:txBody>
          <a:bodyPr>
            <a:no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Task 3</a:t>
            </a:r>
            <a:r>
              <a:rPr lang="en-GB" sz="2800" dirty="0">
                <a:latin typeface="Century Gothic" panose="020B0502020202020204" pitchFamily="34" charset="0"/>
              </a:rPr>
              <a:t> - </a:t>
            </a:r>
            <a:r>
              <a:rPr lang="en-GB" sz="2400" dirty="0">
                <a:latin typeface="Century Gothic" panose="020B0502020202020204" pitchFamily="34" charset="0"/>
              </a:rPr>
              <a:t>You are now going to take on the role of DESIGNER and go through the process a professional designer would do if they were just awarded a contract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F5E93-0FF7-48E2-9014-B8C0E2970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1) Design a </a:t>
            </a:r>
            <a:r>
              <a:rPr lang="en-GB" b="1" dirty="0">
                <a:latin typeface="Century Gothic" panose="020B0502020202020204" pitchFamily="34" charset="0"/>
              </a:rPr>
              <a:t>costume</a:t>
            </a:r>
            <a:r>
              <a:rPr lang="en-GB" dirty="0">
                <a:latin typeface="Century Gothic" panose="020B0502020202020204" pitchFamily="34" charset="0"/>
              </a:rPr>
              <a:t> for one or two characters from Harry Potter</a:t>
            </a:r>
          </a:p>
          <a:p>
            <a:pPr lvl="1"/>
            <a:r>
              <a:rPr lang="en-GB" dirty="0">
                <a:latin typeface="Century Gothic" panose="020B0502020202020204" pitchFamily="34" charset="0"/>
              </a:rPr>
              <a:t>Consider the use of colour and material and annotate the costume, explain what you have done</a:t>
            </a:r>
          </a:p>
          <a:p>
            <a:pPr marL="0" indent="0">
              <a:buNone/>
            </a:pPr>
            <a:r>
              <a:rPr lang="en-GB" dirty="0">
                <a:latin typeface="Century Gothic" panose="020B0502020202020204" pitchFamily="34" charset="0"/>
              </a:rPr>
              <a:t>3) Design a </a:t>
            </a:r>
            <a:r>
              <a:rPr lang="en-GB" b="1" dirty="0">
                <a:latin typeface="Century Gothic" panose="020B0502020202020204" pitchFamily="34" charset="0"/>
              </a:rPr>
              <a:t>set</a:t>
            </a:r>
            <a:r>
              <a:rPr lang="en-GB" dirty="0">
                <a:latin typeface="Century Gothic" panose="020B0502020202020204" pitchFamily="34" charset="0"/>
              </a:rPr>
              <a:t> from the scene that your and your acting partner have blocked out.</a:t>
            </a:r>
          </a:p>
          <a:p>
            <a:pPr lvl="1"/>
            <a:r>
              <a:rPr lang="en-GB" dirty="0">
                <a:latin typeface="Century Gothic" panose="020B0502020202020204" pitchFamily="34" charset="0"/>
              </a:rPr>
              <a:t>Consider where the chairs and desks may be. Think about what other props you would have in a classroom, remember to try and make it as believable as possible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8E190C-FECE-4557-814C-F0D945ACF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597" y="25567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8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7AF9DBDB-7B81-4260-B16C-900FF0129C4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83167"/>
            <a:ext cx="5291666" cy="5291666"/>
          </a:xfrm>
          <a:prstGeom prst="rect">
            <a:avLst/>
          </a:prstGeom>
        </p:spPr>
      </p:pic>
      <p:pic>
        <p:nvPicPr>
          <p:cNvPr id="8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9D059259-17FD-47D6-831C-AC242F140B2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3"/>
          <a:stretch/>
        </p:blipFill>
        <p:spPr>
          <a:xfrm>
            <a:off x="6256865" y="1979986"/>
            <a:ext cx="5291667" cy="289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92381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98861D6C472042BAEDA0D5CED6C7AD" ma:contentTypeVersion="14" ma:contentTypeDescription="Create a new document." ma:contentTypeScope="" ma:versionID="59056e57e021b7491164fa2ea550ee2a">
  <xsd:schema xmlns:xsd="http://www.w3.org/2001/XMLSchema" xmlns:xs="http://www.w3.org/2001/XMLSchema" xmlns:p="http://schemas.microsoft.com/office/2006/metadata/properties" xmlns:ns3="76c4fe3e-ea69-49fa-81c3-232a8ff3e310" xmlns:ns4="92f7d08b-cc41-4774-9872-98bac9fa6cb2" targetNamespace="http://schemas.microsoft.com/office/2006/metadata/properties" ma:root="true" ma:fieldsID="a54ff1d0292b67cc7c44030c9d634f63" ns3:_="" ns4:_="">
    <xsd:import namespace="76c4fe3e-ea69-49fa-81c3-232a8ff3e310"/>
    <xsd:import namespace="92f7d08b-cc41-4774-9872-98bac9fa6cb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4fe3e-ea69-49fa-81c3-232a8ff3e3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f7d08b-cc41-4774-9872-98bac9fa6cb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D4A032-B28E-4F54-81D4-9843324270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6A0F18-4317-450E-8F54-9A632CC3C9E7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76c4fe3e-ea69-49fa-81c3-232a8ff3e310"/>
    <ds:schemaRef ds:uri="http://purl.org/dc/terms/"/>
    <ds:schemaRef ds:uri="http://schemas.microsoft.com/office/infopath/2007/PartnerControls"/>
    <ds:schemaRef ds:uri="92f7d08b-cc41-4774-9872-98bac9fa6cb2"/>
  </ds:schemaRefs>
</ds:datastoreItem>
</file>

<file path=customXml/itemProps3.xml><?xml version="1.0" encoding="utf-8"?>
<ds:datastoreItem xmlns:ds="http://schemas.openxmlformats.org/officeDocument/2006/customXml" ds:itemID="{191699B8-C71B-49F0-B047-9FCA9C3F90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c4fe3e-ea69-49fa-81c3-232a8ff3e310"/>
    <ds:schemaRef ds:uri="92f7d08b-cc41-4774-9872-98bac9fa6c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417</Words>
  <Application>Microsoft Office PowerPoint</Application>
  <PresentationFormat>Widescreen</PresentationFormat>
  <Paragraphs>29</Paragraphs>
  <Slides>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</vt:lpstr>
      <vt:lpstr>Calibri</vt:lpstr>
      <vt:lpstr>Century Gothic</vt:lpstr>
      <vt:lpstr>Modern Love</vt:lpstr>
      <vt:lpstr>The Hand</vt:lpstr>
      <vt:lpstr>SketchyVTI</vt:lpstr>
      <vt:lpstr>Performing Arts at Parkhall</vt:lpstr>
      <vt:lpstr>Welcome to  Performing Arts </vt:lpstr>
      <vt:lpstr>Today your learning journey is to… </vt:lpstr>
      <vt:lpstr>Task 1 - You are going to find the meanings to these key words</vt:lpstr>
      <vt:lpstr>Task 2 - You are now going to take on the role of PERFORMER and go through the process a professional actor would do if they were just awarded a leading role. </vt:lpstr>
      <vt:lpstr>Task 3 - You are now going to take on the role of DESIGNER and go through the process a professional designer would do if they were just awarded a contract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Theatre Day</dc:title>
  <dc:creator>Alex Lipman</dc:creator>
  <cp:lastModifiedBy>Mrs E Cullum-Kenyon</cp:lastModifiedBy>
  <cp:revision>30</cp:revision>
  <dcterms:created xsi:type="dcterms:W3CDTF">2021-03-16T09:32:01Z</dcterms:created>
  <dcterms:modified xsi:type="dcterms:W3CDTF">2021-07-04T14:58:49Z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0x010100D498861D6C472042BAEDA0D5CED6C7AD</vt:lpwstr>
  </property>
</Properties>
</file>