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70" r:id="rId3"/>
    <p:sldId id="269" r:id="rId4"/>
    <p:sldId id="271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39E618-DEBF-4D5C-9303-8C56D87EA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EEBBE-8984-42DE-8AAE-60A56AF5F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A34D-ED6C-463D-9E52-2960479FC736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6DA44-7DC2-4040-86AE-0FAF9A184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DD261-96AB-4417-AF96-BFE5ED3BD6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3235-F3AC-472B-AEF7-9E9AAAA31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2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6B748-2D40-4126-B430-954EAABE78C6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F973-9EB0-4827-97A4-83B20DCE8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DC46C-B3FD-4951-AF9B-5FB54B2FF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5" y="1950176"/>
            <a:ext cx="5409330" cy="2615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130CD6-3F79-478B-BE4A-C23284C53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21207"/>
          <a:stretch/>
        </p:blipFill>
        <p:spPr>
          <a:xfrm>
            <a:off x="1865245" y="1755013"/>
            <a:ext cx="5409330" cy="1094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4FA42-2F8D-475E-BAD7-AC3FF5FD77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29" y="4527425"/>
            <a:ext cx="1257143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3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ADC08-0CF2-4AD4-85CE-FF766075F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CF275-A82A-4F74-9783-6C9F7A50D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78073-A839-477F-B107-B76004B801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57" y="5210364"/>
            <a:ext cx="1257143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9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42F99-42AB-40A0-9B08-1DCA8A538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5" y="20360"/>
            <a:ext cx="1257143" cy="1511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2A238-F950-4B56-9B1F-031BE7824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55" y="1950176"/>
            <a:ext cx="5409330" cy="2615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5876B-710A-4718-ABFC-ADAFE08A0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21207"/>
          <a:stretch/>
        </p:blipFill>
        <p:spPr>
          <a:xfrm>
            <a:off x="1867335" y="1755013"/>
            <a:ext cx="5409330" cy="10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1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9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9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1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5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157466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Name 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FF6491E-0F70-4FC9-9DD3-25D5FA01A170}"/>
              </a:ext>
            </a:extLst>
          </p:cNvPr>
          <p:cNvSpPr txBox="1">
            <a:spLocks/>
          </p:cNvSpPr>
          <p:nvPr/>
        </p:nvSpPr>
        <p:spPr>
          <a:xfrm>
            <a:off x="189028" y="2240868"/>
            <a:ext cx="747931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Primary School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93268" y="3897052"/>
            <a:ext cx="7457216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What I like about my school :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66C81B8-1281-446C-904F-AFBD256DD645}"/>
              </a:ext>
            </a:extLst>
          </p:cNvPr>
          <p:cNvSpPr txBox="1">
            <a:spLocks/>
          </p:cNvSpPr>
          <p:nvPr/>
        </p:nvSpPr>
        <p:spPr>
          <a:xfrm>
            <a:off x="1862966" y="1340768"/>
            <a:ext cx="580537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61864B1-F648-457D-B55E-D5939848B1FB}"/>
              </a:ext>
            </a:extLst>
          </p:cNvPr>
          <p:cNvSpPr txBox="1">
            <a:spLocks/>
          </p:cNvSpPr>
          <p:nvPr/>
        </p:nvSpPr>
        <p:spPr>
          <a:xfrm>
            <a:off x="193268" y="2960948"/>
            <a:ext cx="7481524" cy="6753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3506539-2FAD-4BC0-8A4A-95677D9C94DC}"/>
              </a:ext>
            </a:extLst>
          </p:cNvPr>
          <p:cNvSpPr txBox="1">
            <a:spLocks/>
          </p:cNvSpPr>
          <p:nvPr/>
        </p:nvSpPr>
        <p:spPr>
          <a:xfrm>
            <a:off x="186820" y="4811649"/>
            <a:ext cx="7456124" cy="1835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3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Favourite Subjects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Hobbies :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67632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02A1E-8225-41DA-AC9E-9D64D8561A4D}"/>
              </a:ext>
            </a:extLst>
          </p:cNvPr>
          <p:cNvSpPr/>
          <p:nvPr/>
        </p:nvSpPr>
        <p:spPr>
          <a:xfrm>
            <a:off x="2915816" y="4001418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I like doing in my free time: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2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Favourite book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Important people :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73256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Interesting facts about you?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Any other information: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73256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7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Any other information: </a:t>
            </a:r>
            <a:endParaRPr lang="en-GB" i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Any other information: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83416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0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Images that represent 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1302080"/>
            <a:ext cx="7200800" cy="5377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0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Images of programs that I have used in the past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1302080"/>
            <a:ext cx="7200800" cy="5377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4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108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 Hall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Leigh</dc:creator>
  <cp:lastModifiedBy>Mr D Sanghera</cp:lastModifiedBy>
  <cp:revision>18</cp:revision>
  <dcterms:created xsi:type="dcterms:W3CDTF">2017-07-04T09:43:25Z</dcterms:created>
  <dcterms:modified xsi:type="dcterms:W3CDTF">2021-07-02T12:17:19Z</dcterms:modified>
</cp:coreProperties>
</file>