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25EDF-A436-494C-8890-DE77DADF57D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C522-9B21-4287-8471-0D8F05442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3314" name="Picture 2" descr="http://www.bgfl.org/bgfl/custom/resources_ftp/client_ftp/ks3/science/bus/images/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96437" cy="5805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County Constabulary</dc:title>
  <dc:creator>Martin</dc:creator>
  <cp:lastModifiedBy>James Rowland</cp:lastModifiedBy>
  <cp:revision>8</cp:revision>
  <dcterms:created xsi:type="dcterms:W3CDTF">2010-09-12T11:10:28Z</dcterms:created>
  <dcterms:modified xsi:type="dcterms:W3CDTF">2015-09-03T07:34:45Z</dcterms:modified>
</cp:coreProperties>
</file>