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58" r:id="rId3"/>
    <p:sldId id="267" r:id="rId4"/>
    <p:sldId id="268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505" autoAdjust="0"/>
  </p:normalViewPr>
  <p:slideViewPr>
    <p:cSldViewPr>
      <p:cViewPr varScale="1">
        <p:scale>
          <a:sx n="41" d="100"/>
          <a:sy n="41" d="100"/>
        </p:scale>
        <p:origin x="14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39E618-DEBF-4D5C-9303-8C56D87EA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EEBBE-8984-42DE-8AAE-60A56AF5F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A34D-ED6C-463D-9E52-2960479FC736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6DA44-7DC2-4040-86AE-0FAF9A184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DD261-96AB-4417-AF96-BFE5ED3BD6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3235-F3AC-472B-AEF7-9E9AAAA31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2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6B748-2D40-4126-B430-954EAABE78C6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F973-9EB0-4827-97A4-83B20DCE8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Park Hall Academy</a:t>
            </a:r>
          </a:p>
          <a:p>
            <a:r>
              <a:rPr lang="en-GB" dirty="0"/>
              <a:t>Hi my name is Mr Sanghera and I teach Computer science to all the years</a:t>
            </a:r>
          </a:p>
          <a:p>
            <a:r>
              <a:rPr lang="en-GB" dirty="0"/>
              <a:t>Today you we will get to know more about you and what you are interested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F973-9EB0-4827-97A4-83B20DCE89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Park Hall you will each have a Form tutor for you group. Who you will see on Monday, Tuesday, Thursday and Friday mornings </a:t>
            </a:r>
          </a:p>
          <a:p>
            <a:endParaRPr lang="en-GB" dirty="0"/>
          </a:p>
          <a:p>
            <a:r>
              <a:rPr lang="en-GB" dirty="0"/>
              <a:t>Your form tutor is really looking forward to meeting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Our task for  you today is to make an All about me presentation, to help introduce yourself to your new form tutor</a:t>
            </a:r>
          </a:p>
          <a:p>
            <a:endParaRPr lang="en-GB" dirty="0"/>
          </a:p>
          <a:p>
            <a:r>
              <a:rPr lang="en-GB" dirty="0"/>
              <a:t>In this presentation you will include any information about yourself that you feel would be good for them to know.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F973-9EB0-4827-97A4-83B20DCE89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should include your </a:t>
            </a:r>
          </a:p>
          <a:p>
            <a:r>
              <a:rPr lang="en-GB" dirty="0"/>
              <a:t>Name </a:t>
            </a:r>
          </a:p>
          <a:p>
            <a:r>
              <a:rPr lang="en-GB" dirty="0"/>
              <a:t>current primary school </a:t>
            </a:r>
          </a:p>
          <a:p>
            <a:endParaRPr lang="en-GB" dirty="0"/>
          </a:p>
          <a:p>
            <a:r>
              <a:rPr lang="en-GB" dirty="0"/>
              <a:t>Favourite subjects</a:t>
            </a:r>
          </a:p>
          <a:p>
            <a:endParaRPr lang="en-GB" dirty="0"/>
          </a:p>
          <a:p>
            <a:r>
              <a:rPr lang="en-GB" dirty="0"/>
              <a:t>Any hobbies and interest that you may have</a:t>
            </a:r>
          </a:p>
          <a:p>
            <a:r>
              <a:rPr lang="en-GB" dirty="0"/>
              <a:t>What you like to do in your free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F973-9EB0-4827-97A4-83B20DCE89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51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Your should include your </a:t>
            </a:r>
          </a:p>
          <a:p>
            <a:endParaRPr lang="en-GB" dirty="0"/>
          </a:p>
          <a:p>
            <a:r>
              <a:rPr lang="en-GB" dirty="0"/>
              <a:t>Favourite book that you have read, you can include more than one book</a:t>
            </a:r>
          </a:p>
          <a:p>
            <a:endParaRPr lang="en-GB" dirty="0"/>
          </a:p>
          <a:p>
            <a:r>
              <a:rPr lang="en-GB" dirty="0"/>
              <a:t>Interesting facts about yourself, like do you have any pets, you play sports for a teams, tricks you know how to do</a:t>
            </a:r>
          </a:p>
          <a:p>
            <a:endParaRPr lang="en-GB" dirty="0"/>
          </a:p>
          <a:p>
            <a:r>
              <a:rPr lang="en-GB" dirty="0"/>
              <a:t>We have also given you space to complete any additional information that you find interesting that you wold like us to know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F973-9EB0-4827-97A4-83B20DCE89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2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this task I’m hoping to see as many of the skill listed on screen</a:t>
            </a:r>
          </a:p>
          <a:p>
            <a:endParaRPr lang="en-GB" dirty="0"/>
          </a:p>
          <a:p>
            <a:r>
              <a:rPr lang="en-GB" dirty="0"/>
              <a:t>For Bronze </a:t>
            </a:r>
          </a:p>
          <a:p>
            <a:r>
              <a:rPr lang="en-GB" dirty="0"/>
              <a:t>You will show that you have typed in to the correct boxes</a:t>
            </a:r>
          </a:p>
          <a:p>
            <a:r>
              <a:rPr lang="en-GB" dirty="0"/>
              <a:t>Added colour to the slide, text or background</a:t>
            </a:r>
          </a:p>
          <a:p>
            <a:r>
              <a:rPr lang="en-GB" dirty="0"/>
              <a:t>You may have used copy and past</a:t>
            </a:r>
          </a:p>
          <a:p>
            <a:r>
              <a:rPr lang="en-GB" dirty="0"/>
              <a:t>And you can safely save a file</a:t>
            </a:r>
          </a:p>
          <a:p>
            <a:endParaRPr lang="en-GB" dirty="0"/>
          </a:p>
          <a:p>
            <a:r>
              <a:rPr lang="en-GB" dirty="0"/>
              <a:t>~For silver You will have used images, from clipart or the internet</a:t>
            </a:r>
          </a:p>
          <a:p>
            <a:r>
              <a:rPr lang="en-GB" dirty="0"/>
              <a:t>Changed background style of colours</a:t>
            </a:r>
          </a:p>
          <a:p>
            <a:r>
              <a:rPr lang="en-GB" dirty="0"/>
              <a:t>Added animations on to some text or images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gold </a:t>
            </a:r>
          </a:p>
          <a:p>
            <a:r>
              <a:rPr lang="en-GB" dirty="0"/>
              <a:t>You have use the internet to gather information or images</a:t>
            </a:r>
          </a:p>
          <a:p>
            <a:r>
              <a:rPr lang="en-GB" dirty="0"/>
              <a:t>Used transitions to go from one slide to the next from the transition menu at the top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F973-9EB0-4827-97A4-83B20DCE89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7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DC46C-B3FD-4951-AF9B-5FB54B2FF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5" y="1950176"/>
            <a:ext cx="5409330" cy="2615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130CD6-3F79-478B-BE4A-C23284C53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21207"/>
          <a:stretch/>
        </p:blipFill>
        <p:spPr>
          <a:xfrm>
            <a:off x="1865245" y="1755013"/>
            <a:ext cx="5409330" cy="1094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4FA42-2F8D-475E-BAD7-AC3FF5FD77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29" y="4527425"/>
            <a:ext cx="1257143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3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50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70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ADC08-0CF2-4AD4-85CE-FF766075F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CF275-A82A-4F74-9783-6C9F7A50D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78073-A839-477F-B107-B76004B801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57" y="5210364"/>
            <a:ext cx="1257143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941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42F99-42AB-40A0-9B08-1DCA8A538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5" y="20360"/>
            <a:ext cx="1257143" cy="1511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2A238-F950-4B56-9B1F-031BE7824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55" y="1950176"/>
            <a:ext cx="5409330" cy="2615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A5876B-710A-4718-ABFC-ADAFE08A0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21207"/>
          <a:stretch/>
        </p:blipFill>
        <p:spPr>
          <a:xfrm>
            <a:off x="1867335" y="1755013"/>
            <a:ext cx="5409330" cy="10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438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81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197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919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929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947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1609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ABEC-DBE5-4B9A-A2DE-38BEB9CF2DBB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A9F-D79C-4539-AD7F-2EE67511E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5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C19D0F3-1E21-4A29-91CC-EFB4BBD3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632848" cy="151216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Welcome to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92A3162B-508C-4A2C-80A5-889E29DF6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128792" cy="576064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1526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Any other information: </a:t>
            </a:r>
            <a:endParaRPr lang="en-GB" i="1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Any other information: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83416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085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Images that represent 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1302080"/>
            <a:ext cx="7200800" cy="5377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Elon Musk - Tesla, Age &amp; Family - Biography">
            <a:extLst>
              <a:ext uri="{FF2B5EF4-FFF2-40B4-BE49-F238E27FC236}">
                <a16:creationId xmlns:a16="http://schemas.microsoft.com/office/drawing/2014/main" id="{D13FC640-C1B1-4E35-8062-F7E427FD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3693"/>
            <a:ext cx="1686314" cy="16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la becomes world's most valuable carmaker without making a profit | Tesla  | The Guardian">
            <a:extLst>
              <a:ext uri="{FF2B5EF4-FFF2-40B4-BE49-F238E27FC236}">
                <a16:creationId xmlns:a16="http://schemas.microsoft.com/office/drawing/2014/main" id="{137CFA8F-C152-4F0E-B5F0-984092823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56" y="4975912"/>
            <a:ext cx="2251316" cy="16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 Gates: Rich nations should shift entirely to synthetic beef | MIT  Technology Review">
            <a:extLst>
              <a:ext uri="{FF2B5EF4-FFF2-40B4-BE49-F238E27FC236}">
                <a16:creationId xmlns:a16="http://schemas.microsoft.com/office/drawing/2014/main" id="{D7511876-C018-482D-B353-899EBD2D9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20811" r="7135" b="6217"/>
          <a:stretch/>
        </p:blipFill>
        <p:spPr bwMode="auto">
          <a:xfrm>
            <a:off x="4147272" y="4993692"/>
            <a:ext cx="1520754" cy="16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27D0E-D9B8-40CE-ADCB-B62F5D8098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61" t="5001" r="37400"/>
          <a:stretch/>
        </p:blipFill>
        <p:spPr>
          <a:xfrm>
            <a:off x="5732081" y="5060098"/>
            <a:ext cx="1584176" cy="1520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5D3B1-3232-4E2B-B51A-E3650C1ED8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888" y="3271818"/>
            <a:ext cx="1686314" cy="1686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8B7A2-F0EA-4F9D-BF4D-A1144A6D2A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706" y="3451084"/>
            <a:ext cx="2301974" cy="1507048"/>
          </a:xfrm>
          <a:prstGeom prst="rect">
            <a:avLst/>
          </a:prstGeom>
        </p:spPr>
      </p:pic>
      <p:pic>
        <p:nvPicPr>
          <p:cNvPr id="1036" name="Picture 12" descr="Hosting the Olympic Games: Benefits for the Host Country - Statathlon:  Intelligence as a Service">
            <a:extLst>
              <a:ext uri="{FF2B5EF4-FFF2-40B4-BE49-F238E27FC236}">
                <a16:creationId xmlns:a16="http://schemas.microsoft.com/office/drawing/2014/main" id="{E3A06B85-119E-4560-8F0B-C7CF1411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35" y="3451084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2186E4-5450-4524-A95E-B877A2F4BA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180" y="1475944"/>
            <a:ext cx="1686315" cy="1686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770DA-C801-4B7B-B1E5-1B8BAD3842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3495" y="1440383"/>
            <a:ext cx="1925649" cy="1925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2F8920-CC62-41D3-9A9D-D373A75710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0457" y="1358766"/>
            <a:ext cx="1347886" cy="2070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B8CC67-350F-446F-BBB0-13587A324F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9759" y="1470155"/>
            <a:ext cx="1347886" cy="18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07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Images of programs that I have used in the past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1302080"/>
            <a:ext cx="7200800" cy="5377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86DBB-9441-4F4F-B9AD-E641C701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36" y="1567692"/>
            <a:ext cx="1523469" cy="1523469"/>
          </a:xfrm>
          <a:prstGeom prst="rect">
            <a:avLst/>
          </a:prstGeom>
        </p:spPr>
      </p:pic>
      <p:pic>
        <p:nvPicPr>
          <p:cNvPr id="2050" name="Picture 2" descr="Microsoft Word - Wikipedia">
            <a:extLst>
              <a:ext uri="{FF2B5EF4-FFF2-40B4-BE49-F238E27FC236}">
                <a16:creationId xmlns:a16="http://schemas.microsoft.com/office/drawing/2014/main" id="{A273D2F2-D93A-4CCC-9CF7-5C321D3D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18" y="1556792"/>
            <a:ext cx="1523469" cy="14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6C588-01D5-4D92-A000-DD16436E0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644" y="1556792"/>
            <a:ext cx="1686895" cy="1563817"/>
          </a:xfrm>
          <a:prstGeom prst="rect">
            <a:avLst/>
          </a:prstGeom>
        </p:spPr>
      </p:pic>
      <p:pic>
        <p:nvPicPr>
          <p:cNvPr id="2052" name="Picture 4" descr="Gmail has a new logo that's a lot more Google - The Verge">
            <a:extLst>
              <a:ext uri="{FF2B5EF4-FFF2-40B4-BE49-F238E27FC236}">
                <a16:creationId xmlns:a16="http://schemas.microsoft.com/office/drawing/2014/main" id="{F53B172D-0EDF-4EBE-BE1C-07E730BD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7" y="334360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C0B18-60EB-4492-85BA-FB9CED4692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437" y="3438520"/>
            <a:ext cx="1071563" cy="1071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D04331-7328-4EFD-AD1D-F6F04A920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83" y="4813466"/>
            <a:ext cx="2390809" cy="1338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4F5883-AE85-48D3-BE42-F540CC660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9133" y="3466828"/>
            <a:ext cx="1667737" cy="1058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4FEFC-7F10-42D7-BA95-580D243DD8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0192" y="4967792"/>
            <a:ext cx="1273891" cy="1273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9E47A-0382-4448-A10B-0475D7C86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6384" y="4777868"/>
            <a:ext cx="1541434" cy="15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6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0054D0F-35C6-4032-85B0-7C36447AA300}"/>
              </a:ext>
            </a:extLst>
          </p:cNvPr>
          <p:cNvSpPr txBox="1">
            <a:spLocks/>
          </p:cNvSpPr>
          <p:nvPr/>
        </p:nvSpPr>
        <p:spPr>
          <a:xfrm>
            <a:off x="1043608" y="1988840"/>
            <a:ext cx="6493075" cy="2660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000"/>
              </a:lnSpc>
            </a:pPr>
            <a:r>
              <a:rPr lang="en-US" spc="-100" dirty="0">
                <a:latin typeface="Comic Sans MS" panose="030F0702030302020204" pitchFamily="66" charset="0"/>
              </a:rPr>
              <a:t>Look forward to meeting you all in </a:t>
            </a:r>
            <a:r>
              <a:rPr lang="en-US" spc="-100" dirty="0">
                <a:solidFill>
                  <a:srgbClr val="0070C0"/>
                </a:solidFill>
                <a:latin typeface="Comic Sans MS" panose="030F0702030302020204" pitchFamily="66" charset="0"/>
              </a:rPr>
              <a:t>September</a:t>
            </a:r>
            <a:r>
              <a:rPr lang="en-US" spc="-100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47472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1869740" y="1859280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Your task today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268288" y="2833841"/>
            <a:ext cx="7400056" cy="28697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Create an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 about me </a:t>
            </a:r>
            <a:r>
              <a:rPr lang="en-GB" b="1" dirty="0">
                <a:latin typeface="Comic Sans MS" panose="030F0702030302020204" pitchFamily="66" charset="0"/>
              </a:rPr>
              <a:t>presentation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This will be given to your </a:t>
            </a:r>
            <a:r>
              <a:rPr lang="en-GB" b="1" dirty="0">
                <a:latin typeface="Comic Sans MS" panose="030F0702030302020204" pitchFamily="66" charset="0"/>
              </a:rPr>
              <a:t>year 7</a:t>
            </a:r>
            <a:r>
              <a:rPr lang="en-GB" dirty="0">
                <a:latin typeface="Comic Sans MS" panose="030F0702030302020204" pitchFamily="66" charset="0"/>
              </a:rPr>
              <a:t> form tutor.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latin typeface="Comic Sans MS" panose="030F0702030302020204" pitchFamily="66" charset="0"/>
              </a:rPr>
              <a:t>You will see your form Tutor every Monday, Tuesday, Thursday and Friday morning.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19D52B-A582-4A05-8BD4-EEAB1D6A7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3" b="67500" l="5181" r="91192">
                        <a14:foregroundMark x1="10363" y1="41071" x2="12694" y2="60714"/>
                        <a14:foregroundMark x1="12694" y1="60714" x2="14249" y2="63571"/>
                        <a14:foregroundMark x1="69689" y1="33214" x2="79275" y2="43214"/>
                        <a14:foregroundMark x1="87306" y1="24286" x2="87565" y2="31786"/>
                        <a14:foregroundMark x1="64249" y1="22500" x2="68135" y2="52500"/>
                        <a14:foregroundMark x1="91192" y1="50000" x2="90933" y2="43929"/>
                        <a14:foregroundMark x1="5181" y1="38929" x2="5699" y2="41786"/>
                        <a14:foregroundMark x1="49223" y1="46786" x2="48964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3" r="4033" b="24628"/>
          <a:stretch/>
        </p:blipFill>
        <p:spPr>
          <a:xfrm>
            <a:off x="5364088" y="-3097"/>
            <a:ext cx="3322712" cy="18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7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19D52B-A582-4A05-8BD4-EEAB1D6A7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3" b="67500" l="5181" r="91192">
                        <a14:foregroundMark x1="10363" y1="41071" x2="12694" y2="60714"/>
                        <a14:foregroundMark x1="12694" y1="60714" x2="14249" y2="63571"/>
                        <a14:foregroundMark x1="69689" y1="33214" x2="79275" y2="43214"/>
                        <a14:foregroundMark x1="87306" y1="24286" x2="87565" y2="31786"/>
                        <a14:foregroundMark x1="64249" y1="22500" x2="68135" y2="52500"/>
                        <a14:foregroundMark x1="91192" y1="50000" x2="90933" y2="43929"/>
                        <a14:foregroundMark x1="5181" y1="38929" x2="5699" y2="41786"/>
                        <a14:foregroundMark x1="49223" y1="46786" x2="48964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3" r="4033" b="24628"/>
          <a:stretch/>
        </p:blipFill>
        <p:spPr>
          <a:xfrm>
            <a:off x="5364088" y="-3097"/>
            <a:ext cx="3322712" cy="1830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490EBE-8BAF-4F51-B596-E0D4B228CCB6}"/>
              </a:ext>
            </a:extLst>
          </p:cNvPr>
          <p:cNvSpPr/>
          <p:nvPr/>
        </p:nvSpPr>
        <p:spPr>
          <a:xfrm>
            <a:off x="268288" y="5755569"/>
            <a:ext cx="74000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i="1" dirty="0">
                <a:latin typeface="Comic Sans MS" panose="030F0702030302020204" pitchFamily="66" charset="0"/>
              </a:rPr>
              <a:t>You should include any information to help your tutor know you better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3A8CB5-DFF5-4423-AC3C-1CBCA5441E75}"/>
              </a:ext>
            </a:extLst>
          </p:cNvPr>
          <p:cNvSpPr txBox="1">
            <a:spLocks/>
          </p:cNvSpPr>
          <p:nvPr/>
        </p:nvSpPr>
        <p:spPr>
          <a:xfrm>
            <a:off x="268288" y="1859280"/>
            <a:ext cx="7400056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omic Sans MS" panose="030F0702030302020204" pitchFamily="66" charset="0"/>
              </a:rPr>
              <a:t>Information to include 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8340D7-B062-4627-902E-9032B293B0C3}"/>
              </a:ext>
            </a:extLst>
          </p:cNvPr>
          <p:cNvSpPr txBox="1">
            <a:spLocks/>
          </p:cNvSpPr>
          <p:nvPr/>
        </p:nvSpPr>
        <p:spPr>
          <a:xfrm>
            <a:off x="268288" y="2833841"/>
            <a:ext cx="7400056" cy="28697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Name: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Your primary school: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Favourite subject at school: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Hobbies and what you like doing in your free time: </a:t>
            </a:r>
          </a:p>
        </p:txBody>
      </p:sp>
    </p:spTree>
    <p:extLst>
      <p:ext uri="{BB962C8B-B14F-4D97-AF65-F5344CB8AC3E}">
        <p14:creationId xmlns:p14="http://schemas.microsoft.com/office/powerpoint/2010/main" val="1130883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19D52B-A582-4A05-8BD4-EEAB1D6A7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3" b="67500" l="5181" r="91192">
                        <a14:foregroundMark x1="10363" y1="41071" x2="12694" y2="60714"/>
                        <a14:foregroundMark x1="12694" y1="60714" x2="14249" y2="63571"/>
                        <a14:foregroundMark x1="69689" y1="33214" x2="79275" y2="43214"/>
                        <a14:foregroundMark x1="87306" y1="24286" x2="87565" y2="31786"/>
                        <a14:foregroundMark x1="64249" y1="22500" x2="68135" y2="52500"/>
                        <a14:foregroundMark x1="91192" y1="50000" x2="90933" y2="43929"/>
                        <a14:foregroundMark x1="5181" y1="38929" x2="5699" y2="41786"/>
                        <a14:foregroundMark x1="49223" y1="46786" x2="48964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3" r="4033" b="24628"/>
          <a:stretch/>
        </p:blipFill>
        <p:spPr>
          <a:xfrm>
            <a:off x="5364088" y="-3097"/>
            <a:ext cx="3322712" cy="1830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490EBE-8BAF-4F51-B596-E0D4B228CCB6}"/>
              </a:ext>
            </a:extLst>
          </p:cNvPr>
          <p:cNvSpPr/>
          <p:nvPr/>
        </p:nvSpPr>
        <p:spPr>
          <a:xfrm>
            <a:off x="268288" y="5755569"/>
            <a:ext cx="74000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i="1" dirty="0">
                <a:latin typeface="Comic Sans MS" panose="030F0702030302020204" pitchFamily="66" charset="0"/>
              </a:rPr>
              <a:t>You should include any information to help your tutor know you better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3A8CB5-DFF5-4423-AC3C-1CBCA5441E75}"/>
              </a:ext>
            </a:extLst>
          </p:cNvPr>
          <p:cNvSpPr txBox="1">
            <a:spLocks/>
          </p:cNvSpPr>
          <p:nvPr/>
        </p:nvSpPr>
        <p:spPr>
          <a:xfrm>
            <a:off x="268288" y="1859280"/>
            <a:ext cx="7400056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omic Sans MS" panose="030F0702030302020204" pitchFamily="66" charset="0"/>
              </a:rPr>
              <a:t>Information to include 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8340D7-B062-4627-902E-9032B293B0C3}"/>
              </a:ext>
            </a:extLst>
          </p:cNvPr>
          <p:cNvSpPr txBox="1">
            <a:spLocks/>
          </p:cNvSpPr>
          <p:nvPr/>
        </p:nvSpPr>
        <p:spPr>
          <a:xfrm>
            <a:off x="268288" y="2833841"/>
            <a:ext cx="7400056" cy="28697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Favourite book you like to read: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Important people in your life: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Interesting facts about you?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Is there any questions you have about starting Park Hall Academy? </a:t>
            </a:r>
          </a:p>
        </p:txBody>
      </p:sp>
    </p:spTree>
    <p:extLst>
      <p:ext uri="{BB962C8B-B14F-4D97-AF65-F5344CB8AC3E}">
        <p14:creationId xmlns:p14="http://schemas.microsoft.com/office/powerpoint/2010/main" val="32635062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4BED5A2-1A7C-405B-9DD1-32B040035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3" b="67500" l="5181" r="91192">
                        <a14:foregroundMark x1="10363" y1="41071" x2="12694" y2="60714"/>
                        <a14:foregroundMark x1="12694" y1="60714" x2="14249" y2="63571"/>
                        <a14:foregroundMark x1="69689" y1="33214" x2="79275" y2="43214"/>
                        <a14:foregroundMark x1="87306" y1="24286" x2="87565" y2="31786"/>
                        <a14:foregroundMark x1="64249" y1="22500" x2="68135" y2="52500"/>
                        <a14:foregroundMark x1="91192" y1="50000" x2="90933" y2="43929"/>
                        <a14:foregroundMark x1="5181" y1="38929" x2="5699" y2="41786"/>
                        <a14:foregroundMark x1="49223" y1="46786" x2="48964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3" r="4033" b="24628"/>
          <a:stretch/>
        </p:blipFill>
        <p:spPr>
          <a:xfrm>
            <a:off x="5878488" y="-3097"/>
            <a:ext cx="2808312" cy="154743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1331640" y="1474058"/>
            <a:ext cx="6624736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ICT Skills you can show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pic>
        <p:nvPicPr>
          <p:cNvPr id="9" name="Picture 2" descr="C:\Users\vleigh\AppData\Local\Microsoft\Windows\Temporary Internet Files\Content.IE5\EABOKFOS\119999254[1].jpg">
            <a:extLst>
              <a:ext uri="{FF2B5EF4-FFF2-40B4-BE49-F238E27FC236}">
                <a16:creationId xmlns:a16="http://schemas.microsoft.com/office/drawing/2014/main" id="{D6966109-E295-44DA-AB40-401A78541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0" r="2295" b="17613"/>
          <a:stretch/>
        </p:blipFill>
        <p:spPr bwMode="auto">
          <a:xfrm>
            <a:off x="-72245" y="4652235"/>
            <a:ext cx="1241355" cy="21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leigh\AppData\Local\Microsoft\Windows\Temporary Internet Files\Content.IE5\EABOKFOS\119999254[1].jpg">
            <a:extLst>
              <a:ext uri="{FF2B5EF4-FFF2-40B4-BE49-F238E27FC236}">
                <a16:creationId xmlns:a16="http://schemas.microsoft.com/office/drawing/2014/main" id="{B537ACA9-ADD3-4243-8A36-16950EC0A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3" r="34119" b="17613"/>
          <a:stretch/>
        </p:blipFill>
        <p:spPr bwMode="auto">
          <a:xfrm>
            <a:off x="4445409" y="4490094"/>
            <a:ext cx="1283889" cy="21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leigh\AppData\Local\Microsoft\Windows\Temporary Internet Files\Content.IE5\SFWY00CX\119999254[1].jpg">
            <a:extLst>
              <a:ext uri="{FF2B5EF4-FFF2-40B4-BE49-F238E27FC236}">
                <a16:creationId xmlns:a16="http://schemas.microsoft.com/office/drawing/2014/main" id="{8D3588A4-3D04-494A-89F0-77854501C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5" b="20000"/>
          <a:stretch/>
        </p:blipFill>
        <p:spPr bwMode="auto">
          <a:xfrm>
            <a:off x="2029921" y="2699429"/>
            <a:ext cx="1245935" cy="2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8292F-36CB-48DC-B01B-8029899D4732}"/>
              </a:ext>
            </a:extLst>
          </p:cNvPr>
          <p:cNvSpPr/>
          <p:nvPr/>
        </p:nvSpPr>
        <p:spPr>
          <a:xfrm>
            <a:off x="1136386" y="4664826"/>
            <a:ext cx="2752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Text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Colour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Copy and paste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Saving file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DED3D-3A32-48DA-BC03-64A7C1950CDB}"/>
              </a:ext>
            </a:extLst>
          </p:cNvPr>
          <p:cNvSpPr/>
          <p:nvPr/>
        </p:nvSpPr>
        <p:spPr>
          <a:xfrm>
            <a:off x="5785312" y="4702979"/>
            <a:ext cx="2227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Images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Background colour /Styles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Animation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33DCA-D0FA-4D15-BA76-05128CD7F2DE}"/>
              </a:ext>
            </a:extLst>
          </p:cNvPr>
          <p:cNvSpPr/>
          <p:nvPr/>
        </p:nvSpPr>
        <p:spPr>
          <a:xfrm>
            <a:off x="3491880" y="2766248"/>
            <a:ext cx="3888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Using the Internet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Transitions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9951E9-3628-49C7-A2F0-050E5C22C4C0}"/>
              </a:ext>
            </a:extLst>
          </p:cNvPr>
          <p:cNvSpPr txBox="1">
            <a:spLocks/>
          </p:cNvSpPr>
          <p:nvPr/>
        </p:nvSpPr>
        <p:spPr>
          <a:xfrm>
            <a:off x="1887423" y="3642172"/>
            <a:ext cx="1612475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Gold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F1EC11-3D06-445E-80BA-80C4604C4CFD}"/>
              </a:ext>
            </a:extLst>
          </p:cNvPr>
          <p:cNvSpPr txBox="1">
            <a:spLocks/>
          </p:cNvSpPr>
          <p:nvPr/>
        </p:nvSpPr>
        <p:spPr>
          <a:xfrm>
            <a:off x="-249325" y="5616855"/>
            <a:ext cx="1612475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Bronze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28D9B6B-E723-4632-8411-EFC9A00170D4}"/>
              </a:ext>
            </a:extLst>
          </p:cNvPr>
          <p:cNvSpPr txBox="1">
            <a:spLocks/>
          </p:cNvSpPr>
          <p:nvPr/>
        </p:nvSpPr>
        <p:spPr>
          <a:xfrm>
            <a:off x="4266013" y="5449656"/>
            <a:ext cx="1612475" cy="88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Silver</a:t>
            </a:r>
          </a:p>
        </p:txBody>
      </p:sp>
    </p:spTree>
    <p:extLst>
      <p:ext uri="{BB962C8B-B14F-4D97-AF65-F5344CB8AC3E}">
        <p14:creationId xmlns:p14="http://schemas.microsoft.com/office/powerpoint/2010/main" val="20657574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157466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Name 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FF6491E-0F70-4FC9-9DD3-25D5FA01A170}"/>
              </a:ext>
            </a:extLst>
          </p:cNvPr>
          <p:cNvSpPr txBox="1">
            <a:spLocks/>
          </p:cNvSpPr>
          <p:nvPr/>
        </p:nvSpPr>
        <p:spPr>
          <a:xfrm>
            <a:off x="189028" y="2240868"/>
            <a:ext cx="747931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>Primary School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93268" y="3897052"/>
            <a:ext cx="7457216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>What I like about my school :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66C81B8-1281-446C-904F-AFBD256DD645}"/>
              </a:ext>
            </a:extLst>
          </p:cNvPr>
          <p:cNvSpPr txBox="1">
            <a:spLocks/>
          </p:cNvSpPr>
          <p:nvPr/>
        </p:nvSpPr>
        <p:spPr>
          <a:xfrm>
            <a:off x="1862966" y="1340768"/>
            <a:ext cx="580537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61864B1-F648-457D-B55E-D5939848B1FB}"/>
              </a:ext>
            </a:extLst>
          </p:cNvPr>
          <p:cNvSpPr txBox="1">
            <a:spLocks/>
          </p:cNvSpPr>
          <p:nvPr/>
        </p:nvSpPr>
        <p:spPr>
          <a:xfrm>
            <a:off x="193268" y="2960948"/>
            <a:ext cx="7481524" cy="6753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3506539-2FAD-4BC0-8A4A-95677D9C94DC}"/>
              </a:ext>
            </a:extLst>
          </p:cNvPr>
          <p:cNvSpPr txBox="1">
            <a:spLocks/>
          </p:cNvSpPr>
          <p:nvPr/>
        </p:nvSpPr>
        <p:spPr>
          <a:xfrm>
            <a:off x="186820" y="4811649"/>
            <a:ext cx="7456124" cy="1835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1397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Favourite Subjects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Hobbies :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67632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802A1E-8225-41DA-AC9E-9D64D8561A4D}"/>
              </a:ext>
            </a:extLst>
          </p:cNvPr>
          <p:cNvSpPr/>
          <p:nvPr/>
        </p:nvSpPr>
        <p:spPr>
          <a:xfrm>
            <a:off x="2915816" y="4001418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I like doing in my free time: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221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Favourite book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Important people :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73256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1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B303F34-9A58-45DC-9481-EB918B6AFD71}"/>
              </a:ext>
            </a:extLst>
          </p:cNvPr>
          <p:cNvSpPr txBox="1">
            <a:spLocks/>
          </p:cNvSpPr>
          <p:nvPr/>
        </p:nvSpPr>
        <p:spPr>
          <a:xfrm>
            <a:off x="4211960" y="211314"/>
            <a:ext cx="4197152" cy="94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All about me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E3D4E-DAA4-4EEB-B065-0A68D23F3960}"/>
              </a:ext>
            </a:extLst>
          </p:cNvPr>
          <p:cNvSpPr txBox="1">
            <a:spLocks/>
          </p:cNvSpPr>
          <p:nvPr/>
        </p:nvSpPr>
        <p:spPr>
          <a:xfrm>
            <a:off x="189028" y="1340768"/>
            <a:ext cx="719128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Interesting facts about you?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9E2412-9EA4-4C43-9C2F-F73311E1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8081" b="21207"/>
          <a:stretch/>
        </p:blipFill>
        <p:spPr>
          <a:xfrm>
            <a:off x="0" y="21453"/>
            <a:ext cx="3889056" cy="1020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89DB2-4C3F-4BAC-81CF-3E739298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1" b="95265" l="5100" r="98600">
                        <a14:foregroundMark x1="66300" y1="60316" x2="80600" y2="69786"/>
                        <a14:foregroundMark x1="50900" y1="74521" x2="61300" y2="85682"/>
                        <a14:foregroundMark x1="61300" y1="85682" x2="63400" y2="85457"/>
                        <a14:foregroundMark x1="94900" y1="62458" x2="70600" y2="78354"/>
                        <a14:foregroundMark x1="70600" y1="78354" x2="68400" y2="82074"/>
                        <a14:foregroundMark x1="59300" y1="94250" x2="60000" y2="95265"/>
                        <a14:foregroundMark x1="59500" y1="64487" x2="66000" y2="68658"/>
                        <a14:foregroundMark x1="5100" y1="20180" x2="12500" y2="40924"/>
                        <a14:foregroundMark x1="45200" y1="5524" x2="47600" y2="12063"/>
                        <a14:foregroundMark x1="61300" y1="49831" x2="61300" y2="49831"/>
                        <a14:foregroundMark x1="70800" y1="51973" x2="70800" y2="51973"/>
                        <a14:foregroundMark x1="78000" y1="54904" x2="78000" y2="54904"/>
                        <a14:foregroundMark x1="17300" y1="74295" x2="17800" y2="74859"/>
                        <a14:foregroundMark x1="22500" y1="78805" x2="22500" y2="78805"/>
                        <a14:foregroundMark x1="25900" y1="80271" x2="21100" y2="77678"/>
                        <a14:foregroundMark x1="82000" y1="54904" x2="62000" y2="48253"/>
                        <a14:foregroundMark x1="98600" y1="59414" x2="98600" y2="59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097"/>
            <a:ext cx="1186850" cy="1052736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9B61EE4-FDC7-4CB8-AEA2-8537F03252E0}"/>
              </a:ext>
            </a:extLst>
          </p:cNvPr>
          <p:cNvSpPr txBox="1">
            <a:spLocks/>
          </p:cNvSpPr>
          <p:nvPr/>
        </p:nvSpPr>
        <p:spPr>
          <a:xfrm>
            <a:off x="189028" y="3903420"/>
            <a:ext cx="7191284" cy="565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Any other information: 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8FAAA-524F-4128-AEDF-8CEA997FEF0D}"/>
              </a:ext>
            </a:extLst>
          </p:cNvPr>
          <p:cNvSpPr txBox="1">
            <a:spLocks/>
          </p:cNvSpPr>
          <p:nvPr/>
        </p:nvSpPr>
        <p:spPr>
          <a:xfrm>
            <a:off x="189028" y="1973256"/>
            <a:ext cx="7191284" cy="1743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074E0-21A7-47D5-942B-7B1FC2618BEA}"/>
              </a:ext>
            </a:extLst>
          </p:cNvPr>
          <p:cNvSpPr txBox="1">
            <a:spLocks/>
          </p:cNvSpPr>
          <p:nvPr/>
        </p:nvSpPr>
        <p:spPr>
          <a:xfrm>
            <a:off x="179512" y="4519855"/>
            <a:ext cx="7191284" cy="2126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>
                <a:latin typeface="Comic Sans MS" panose="030F0702030302020204" pitchFamily="66" charset="0"/>
              </a:rPr>
              <a:t>  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781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589</Words>
  <Application>Microsoft Office PowerPoint</Application>
  <PresentationFormat>On-screen Show (4:3)</PresentationFormat>
  <Paragraphs>129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Office Theme</vt:lpstr>
      <vt:lpstr>Welcome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Park Hall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Leigh</dc:creator>
  <cp:lastModifiedBy>Mr D Sanghera</cp:lastModifiedBy>
  <cp:revision>21</cp:revision>
  <dcterms:created xsi:type="dcterms:W3CDTF">2017-07-04T09:43:25Z</dcterms:created>
  <dcterms:modified xsi:type="dcterms:W3CDTF">2021-07-02T12:32:47Z</dcterms:modified>
</cp:coreProperties>
</file>